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64" r:id="rId2"/>
  </p:sldMasterIdLst>
  <p:notesMasterIdLst>
    <p:notesMasterId r:id="rId28"/>
  </p:notesMasterIdLst>
  <p:sldIdLst>
    <p:sldId id="256" r:id="rId3"/>
    <p:sldId id="257" r:id="rId4"/>
    <p:sldId id="258" r:id="rId5"/>
    <p:sldId id="259" r:id="rId6"/>
    <p:sldId id="260" r:id="rId7"/>
    <p:sldId id="261" r:id="rId8"/>
    <p:sldId id="262" r:id="rId9"/>
    <p:sldId id="263" r:id="rId10"/>
    <p:sldId id="265" r:id="rId11"/>
    <p:sldId id="266" r:id="rId12"/>
    <p:sldId id="267" r:id="rId13"/>
    <p:sldId id="281" r:id="rId14"/>
    <p:sldId id="279" r:id="rId15"/>
    <p:sldId id="280"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type="screen4x3"/>
  <p:notesSz cx="6797675" cy="9872663"/>
  <p:embeddedFontLst>
    <p:embeddedFont>
      <p:font typeface="Arimo" panose="020B0604020202020204" charset="0"/>
      <p:regular r:id="rId29"/>
      <p:bold r:id="rId30"/>
      <p:italic r:id="rId31"/>
      <p:boldItalic r:id="rId32"/>
    </p:embeddedFont>
    <p:embeddedFont>
      <p:font typeface="Comic Sans MS" panose="030F0702030302020204" pitchFamily="66" charset="0"/>
      <p:regular r:id="rId33"/>
      <p:bold r:id="rId34"/>
      <p:italic r:id="rId35"/>
      <p:boldItalic r:id="rId36"/>
    </p:embeddedFont>
    <p:embeddedFont>
      <p:font typeface="Garamond" panose="02020404030301010803" pitchFamily="18" charset="0"/>
      <p:regular r:id="rId37"/>
      <p:bold r:id="rId38"/>
      <p:italic r:id="rId39"/>
      <p:boldItalic r:id="rId40"/>
    </p:embeddedFont>
    <p:embeddedFont>
      <p:font typeface="Quattrocento Sans" panose="020B0502050000020003" pitchFamily="34" charset="0"/>
      <p:regular r:id="rId41"/>
      <p:bold r:id="rId42"/>
      <p:italic r:id="rId43"/>
      <p:boldItalic r:id="rId44"/>
    </p:embeddedFont>
    <p:embeddedFont>
      <p:font typeface="Verdana" panose="020B060403050404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3110">
          <p15:clr>
            <a:srgbClr val="000000"/>
          </p15:clr>
        </p15:guide>
        <p15:guide id="2" pos="2141">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B2D2D0-DE2D-4C11-AD94-4F26CF6371AB}">
  <a:tblStyle styleId="{0AB2D2D0-DE2D-4C11-AD94-4F26CF6371A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79217" autoAdjust="0"/>
  </p:normalViewPr>
  <p:slideViewPr>
    <p:cSldViewPr snapToGrid="0">
      <p:cViewPr varScale="1">
        <p:scale>
          <a:sx n="81" d="100"/>
          <a:sy n="81" d="100"/>
        </p:scale>
        <p:origin x="1536" y="9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812" cy="493712"/>
          </a:xfrm>
          <a:prstGeom prst="rect">
            <a:avLst/>
          </a:prstGeom>
          <a:noFill/>
          <a:ln>
            <a:noFill/>
          </a:ln>
        </p:spPr>
        <p:txBody>
          <a:bodyPr spcFirstLastPara="1" wrap="square" lIns="90950" tIns="45475" rIns="90950" bIns="45475"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2862" y="0"/>
            <a:ext cx="2944812" cy="493712"/>
          </a:xfrm>
          <a:prstGeom prst="rect">
            <a:avLst/>
          </a:prstGeom>
          <a:noFill/>
          <a:ln>
            <a:noFill/>
          </a:ln>
        </p:spPr>
        <p:txBody>
          <a:bodyPr spcFirstLastPara="1" wrap="square" lIns="90950" tIns="45475" rIns="90950" bIns="45475"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33450" y="741362"/>
            <a:ext cx="49339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06462" y="4689475"/>
            <a:ext cx="4984750" cy="4441825"/>
          </a:xfrm>
          <a:prstGeom prst="rect">
            <a:avLst/>
          </a:prstGeom>
          <a:noFill/>
          <a:ln>
            <a:noFill/>
          </a:ln>
        </p:spPr>
        <p:txBody>
          <a:bodyPr spcFirstLastPara="1" wrap="square" lIns="90950" tIns="45475" rIns="90950" bIns="4547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378950"/>
            <a:ext cx="2944812" cy="493712"/>
          </a:xfrm>
          <a:prstGeom prst="rect">
            <a:avLst/>
          </a:prstGeom>
          <a:noFill/>
          <a:ln>
            <a:noFill/>
          </a:ln>
        </p:spPr>
        <p:txBody>
          <a:bodyPr spcFirstLastPara="1" wrap="square" lIns="90950" tIns="45475" rIns="90950" bIns="45475" anchor="b"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2862" y="9378950"/>
            <a:ext cx="2944812" cy="493712"/>
          </a:xfrm>
          <a:prstGeom prst="rect">
            <a:avLst/>
          </a:prstGeom>
          <a:noFill/>
          <a:ln>
            <a:noFill/>
          </a:ln>
        </p:spPr>
        <p:txBody>
          <a:bodyPr spcFirstLastPara="1" wrap="square" lIns="90950" tIns="45475" rIns="90950" bIns="454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spcBef>
                <a:spcPts val="0"/>
              </a:spcBef>
              <a:spcAft>
                <a:spcPts val="0"/>
              </a:spcAft>
              <a:buNone/>
            </a:pPr>
            <a:endParaRPr/>
          </a:p>
        </p:txBody>
      </p:sp>
      <p:sp>
        <p:nvSpPr>
          <p:cNvPr id="124" name="Google Shape;124;p1: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There is an audio guide on the Ruth Miskin Literacy website which gives guidance on pure pronunciation (already gone out as a weblink and a letter).</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rgbClr val="FF0000"/>
                </a:solidFill>
                <a:latin typeface="Times New Roman"/>
                <a:ea typeface="Times New Roman"/>
                <a:cs typeface="Times New Roman"/>
                <a:sym typeface="Times New Roman"/>
              </a:rPr>
              <a:t>Go through these sounds quickly with parents. Using My Turn/Your Turn, try some of these sounds. Explain meaning of ‘stretchy’ and ‘bouncy’ sounds.</a:t>
            </a:r>
            <a:endParaRPr sz="1200" dirty="0">
              <a:solidFill>
                <a:srgbClr val="FF0000"/>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rgbClr val="FF0000"/>
                </a:solidFill>
                <a:latin typeface="Times New Roman"/>
                <a:ea typeface="Times New Roman"/>
                <a:cs typeface="Times New Roman"/>
                <a:sym typeface="Times New Roman"/>
              </a:rPr>
              <a:t>Common to confuse letters which look alike e.g. d/b, </a:t>
            </a:r>
            <a:r>
              <a:rPr lang="en-US" sz="1200" dirty="0" err="1">
                <a:solidFill>
                  <a:srgbClr val="FF0000"/>
                </a:solidFill>
                <a:latin typeface="Times New Roman"/>
                <a:ea typeface="Times New Roman"/>
                <a:cs typeface="Times New Roman"/>
                <a:sym typeface="Times New Roman"/>
              </a:rPr>
              <a:t>i</a:t>
            </a:r>
            <a:r>
              <a:rPr lang="en-US" sz="1200" dirty="0">
                <a:solidFill>
                  <a:srgbClr val="FF0000"/>
                </a:solidFill>
                <a:latin typeface="Times New Roman"/>
                <a:ea typeface="Times New Roman"/>
                <a:cs typeface="Times New Roman"/>
                <a:sym typeface="Times New Roman"/>
              </a:rPr>
              <a:t>/j, n/u.</a:t>
            </a:r>
            <a:endParaRPr sz="1200" dirty="0">
              <a:solidFill>
                <a:srgbClr val="FF0000"/>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rgbClr val="FF0000"/>
                </a:solidFill>
                <a:latin typeface="Times New Roman"/>
                <a:ea typeface="Times New Roman"/>
                <a:cs typeface="Times New Roman"/>
                <a:sym typeface="Times New Roman"/>
              </a:rPr>
              <a:t>Don’t worry if your child has difficulty pronouncing some sounds. Many children have a few sounds they find difficult to say. They can easily learn to read, as long as we know what sound the child is trying to say. You can help your child by encouraging him or her to look at your mouth when you say the sound.</a:t>
            </a:r>
            <a:endParaRPr sz="1200" dirty="0">
              <a:solidFill>
                <a:srgbClr val="FF0000"/>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We  aim to get rid of ‘ugh’ to help blending. A slight ‘ugh’ cannot be helped when saying the sounds ‘b’, ‘d’, ‘g’, ‘j’, ‘w’ and ‘y’. Listen to the sound at the end of the word.</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Please don’t use the  letter names at this stage – just pure sounds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b="1" dirty="0">
                <a:solidFill>
                  <a:schemeClr val="dk1"/>
                </a:solidFill>
                <a:latin typeface="Times New Roman"/>
                <a:ea typeface="Times New Roman"/>
                <a:cs typeface="Times New Roman"/>
                <a:sym typeface="Times New Roman"/>
              </a:rPr>
              <a:t>Make it fun! Set 1 then long vowels in set 2.</a:t>
            </a:r>
            <a:endParaRPr sz="1200" b="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19" name="Google Shape;219;p11: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Hold up Fred! Say you too can have a Fred at home – use one like this or any stuffed toy.</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35" name="Google Shape;235;p12: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3: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44" name="Google Shape;244;p13: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5: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Show how to use fingers to spell some of the words you have just blended. Use My Turn Your Turn with the parents – say “show me three fingers – the word is dog.”  (or shop or wish or any 3 sound word) “Now put your sounds on your fingers!”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 </a:t>
            </a:r>
            <a:r>
              <a:rPr lang="en-US" sz="1200" dirty="0" err="1">
                <a:solidFill>
                  <a:schemeClr val="dk1"/>
                </a:solidFill>
                <a:latin typeface="Times New Roman"/>
                <a:ea typeface="Times New Roman"/>
                <a:cs typeface="Times New Roman"/>
                <a:sym typeface="Times New Roman"/>
              </a:rPr>
              <a:t>reversibilty</a:t>
            </a:r>
            <a:r>
              <a:rPr lang="en-US" sz="1200" dirty="0">
                <a:solidFill>
                  <a:schemeClr val="dk1"/>
                </a:solidFill>
                <a:latin typeface="Times New Roman"/>
                <a:ea typeface="Times New Roman"/>
                <a:cs typeface="Times New Roman"/>
                <a:sym typeface="Times New Roman"/>
              </a:rPr>
              <a:t> principle of decoding for reading and encoding for writing.</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52" name="Google Shape;252;p15: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6: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Every day, your child will read and write the words that contain the sounds and graphemes they have learned so far, using lively, fun phonic storybooks and a Get Writing book. Hold up some Storybooks and Get Writing Books.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-Hold up picture books – as part of our literacy </a:t>
            </a:r>
            <a:r>
              <a:rPr lang="en-US" sz="1200" dirty="0" err="1">
                <a:solidFill>
                  <a:schemeClr val="dk1"/>
                </a:solidFill>
                <a:latin typeface="Times New Roman"/>
                <a:ea typeface="Times New Roman"/>
                <a:cs typeface="Times New Roman"/>
                <a:sym typeface="Times New Roman"/>
              </a:rPr>
              <a:t>programme</a:t>
            </a:r>
            <a:r>
              <a:rPr lang="en-US" sz="1200" dirty="0">
                <a:solidFill>
                  <a:schemeClr val="dk1"/>
                </a:solidFill>
                <a:latin typeface="Times New Roman"/>
                <a:ea typeface="Times New Roman"/>
                <a:cs typeface="Times New Roman"/>
                <a:sym typeface="Times New Roman"/>
              </a:rPr>
              <a:t> in </a:t>
            </a:r>
            <a:r>
              <a:rPr lang="en-US" sz="1200" u="sng" dirty="0">
                <a:solidFill>
                  <a:schemeClr val="dk1"/>
                </a:solidFill>
                <a:latin typeface="Times New Roman"/>
                <a:ea typeface="Times New Roman"/>
                <a:cs typeface="Times New Roman"/>
                <a:sym typeface="Times New Roman"/>
              </a:rPr>
              <a:t>YR we have been sending home some picture books without words</a:t>
            </a:r>
            <a:r>
              <a:rPr lang="en-US" sz="1200" dirty="0">
                <a:solidFill>
                  <a:schemeClr val="dk1"/>
                </a:solidFill>
                <a:latin typeface="Times New Roman"/>
                <a:ea typeface="Times New Roman"/>
                <a:cs typeface="Times New Roman"/>
                <a:sym typeface="Times New Roman"/>
              </a:rPr>
              <a:t>. This provides a really valuable and hopefully enjoyable time to spend with your child, developing reading skills such as creating narrative, predicting what will happen next and talking about the setting and the feelings of characters etc.</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62" name="Google Shape;262;p16: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7: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Once children are confident with the set 1 sounds and are beginning to blend independently they will begin to bring home simple decodable books and ditty sheets like the ditties they will be reading in school. Ditties are simple phrases to build the children’s confidence.</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Show ditty book– They are not the most scintillating texts to read (refer to  the awe and wonder moment when you hear your child reading text perhaps for the first time!) They are good at helping them to get them feeling confident about themselves as readers.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They will then progress onto the Green, purple then pink books.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You can see the progression in book </a:t>
            </a:r>
            <a:r>
              <a:rPr lang="en-US" sz="1200" dirty="0" err="1">
                <a:solidFill>
                  <a:schemeClr val="dk1"/>
                </a:solidFill>
                <a:latin typeface="Times New Roman"/>
                <a:ea typeface="Times New Roman"/>
                <a:cs typeface="Times New Roman"/>
                <a:sym typeface="Times New Roman"/>
              </a:rPr>
              <a:t>colours</a:t>
            </a:r>
            <a:r>
              <a:rPr lang="en-US" sz="1200" dirty="0">
                <a:solidFill>
                  <a:schemeClr val="dk1"/>
                </a:solidFill>
                <a:latin typeface="Times New Roman"/>
                <a:ea typeface="Times New Roman"/>
                <a:cs typeface="Times New Roman"/>
                <a:sym typeface="Times New Roman"/>
              </a:rPr>
              <a:t> on this slide. (explain link between sounds and books)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Children do not necessarily read all the books. The focus is on making rapid progress.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Adam….</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332" name="Google Shape;332;p17: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8: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-Over three days, the children encounter each text three times, working with their reading partner.</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-They read it first to practice decoding the text</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 second day they focus on comprehension, often with the teacher modelling the process.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 final reading is to bring the text to life by adding intonation or story voice.</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340" name="Google Shape;340;p18: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9: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(Kerry)</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-Please spend a little time going through the sound on the sound sheets when they come home as this extra practice is so valuable in helping children to commit the sounds to their long term memory.</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-Please help your child to practice their Fred Talking - - - you will be hearing a lot about Fred The Frog in the weeks and months to come… the children get quite emotionally attached … my daughter has actually asked for one for Christmas!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-You have all had a go at using your Fred Fingers and if you can regularly practice this with your child it will be of great help.</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Kerry…..</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348" name="Google Shape;348;p19: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0: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Show sound sheet – Children have already started bringing  sound sheets home. We would be very grateful if you can use these sheets to go over the sound they have just learned in school. The child should look at the grapheme on the sheet and say the sound. You can ask your child about the pictures underneath (explain moving from sound/word to just saying the word). </a:t>
            </a:r>
            <a:r>
              <a:rPr lang="en-US" sz="1200" dirty="0" err="1">
                <a:solidFill>
                  <a:schemeClr val="dk1"/>
                </a:solidFill>
                <a:latin typeface="Times New Roman"/>
                <a:ea typeface="Times New Roman"/>
                <a:cs typeface="Times New Roman"/>
                <a:sym typeface="Times New Roman"/>
              </a:rPr>
              <a:t>Practise</a:t>
            </a:r>
            <a:r>
              <a:rPr lang="en-US" sz="1200" dirty="0">
                <a:solidFill>
                  <a:schemeClr val="dk1"/>
                </a:solidFill>
                <a:latin typeface="Times New Roman"/>
                <a:ea typeface="Times New Roman"/>
                <a:cs typeface="Times New Roman"/>
                <a:sym typeface="Times New Roman"/>
              </a:rPr>
              <a:t> saying the phrase as they write the grapheme in the middle box and then say the sound as they write the grapheme in the bottom box.</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 sheet also gives you the chance to practice your writing skills, holding the pencil using a tripod grip (demonstrate) forming the letters correctly etc.</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Give a couple of examples e.g.  Where is your </a:t>
            </a:r>
            <a:r>
              <a:rPr lang="en-US" sz="1200" dirty="0" err="1">
                <a:solidFill>
                  <a:schemeClr val="dk1"/>
                </a:solidFill>
                <a:latin typeface="Times New Roman"/>
                <a:ea typeface="Times New Roman"/>
                <a:cs typeface="Times New Roman"/>
                <a:sym typeface="Times New Roman"/>
              </a:rPr>
              <a:t>c_oa_t</a:t>
            </a:r>
            <a:r>
              <a:rPr lang="en-US" sz="1200" dirty="0">
                <a:solidFill>
                  <a:schemeClr val="dk1"/>
                </a:solidFill>
                <a:latin typeface="Times New Roman"/>
                <a:ea typeface="Times New Roman"/>
                <a:cs typeface="Times New Roman"/>
                <a:sym typeface="Times New Roman"/>
              </a:rPr>
              <a:t>?   Time for </a:t>
            </a:r>
            <a:r>
              <a:rPr lang="en-US" sz="1200" dirty="0" err="1">
                <a:solidFill>
                  <a:schemeClr val="dk1"/>
                </a:solidFill>
                <a:latin typeface="Times New Roman"/>
                <a:ea typeface="Times New Roman"/>
                <a:cs typeface="Times New Roman"/>
                <a:sym typeface="Times New Roman"/>
              </a:rPr>
              <a:t>b_e_d</a:t>
            </a:r>
            <a:r>
              <a:rPr lang="en-US" sz="1200" dirty="0">
                <a:solidFill>
                  <a:schemeClr val="dk1"/>
                </a:solidFill>
                <a:latin typeface="Times New Roman"/>
                <a:ea typeface="Times New Roman"/>
                <a:cs typeface="Times New Roman"/>
                <a:sym typeface="Times New Roman"/>
              </a:rPr>
              <a:t>! Make sure your child can tell you what the word is.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Stress only single syllable words (no Fred Talking multi-syllabic words) and only the last word in a sentence or it gets very silly! E.g.   </a:t>
            </a:r>
            <a:r>
              <a:rPr lang="en-US" sz="1200" dirty="0" err="1">
                <a:solidFill>
                  <a:schemeClr val="dk1"/>
                </a:solidFill>
                <a:latin typeface="Times New Roman"/>
                <a:ea typeface="Times New Roman"/>
                <a:cs typeface="Times New Roman"/>
                <a:sym typeface="Times New Roman"/>
              </a:rPr>
              <a:t>P_u_t</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o_n</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y_our</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b_l_ue</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c_oa_t</a:t>
            </a:r>
            <a:r>
              <a:rPr lang="en-US" sz="1200" dirty="0">
                <a:solidFill>
                  <a:schemeClr val="dk1"/>
                </a:solidFill>
                <a:latin typeface="Times New Roman"/>
                <a:ea typeface="Times New Roman"/>
                <a:cs typeface="Times New Roman"/>
                <a:sym typeface="Times New Roman"/>
              </a:rPr>
              <a:t>   (you’ll never get out!).</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358" name="Google Shape;358;p20: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1: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(Kerry)</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Sharing books with your child is of course a critical part of your child’s journey to becoming a successful reader by developing their comprehension skills.</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 other thing of course is that it opens their minds to the joy of reading, something of course I know we would all want for all of our children.</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Adam…</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70" name="Google Shape;370;p21: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sz="1200" dirty="0">
                <a:solidFill>
                  <a:schemeClr val="dk1"/>
                </a:solidFill>
              </a:rPr>
              <a:t>As a school we want to ensure that all our children are successful readers.</a:t>
            </a:r>
            <a:endParaRPr sz="12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US" sz="1200" dirty="0">
                <a:solidFill>
                  <a:schemeClr val="dk1"/>
                </a:solidFill>
              </a:rPr>
              <a:t>We use the RWI </a:t>
            </a:r>
            <a:r>
              <a:rPr lang="en-US" sz="1200" dirty="0" err="1">
                <a:solidFill>
                  <a:schemeClr val="dk1"/>
                </a:solidFill>
              </a:rPr>
              <a:t>programme</a:t>
            </a:r>
            <a:r>
              <a:rPr lang="en-US" sz="1200" dirty="0">
                <a:solidFill>
                  <a:schemeClr val="dk1"/>
                </a:solidFill>
              </a:rPr>
              <a:t> because it is very rigorous and with its focus on assessment and differentiation it helps children of varying abilities to make good progress:</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 It has been tried and tested over and over again in schools across the country.</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 It is systematic, well structured and therefore results in children rapidly learning sounds &amp; blending. </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There is a built in system to regularly assess progress being made by each child.</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There is a 1 to 1 support </a:t>
            </a:r>
            <a:r>
              <a:rPr lang="en-US" sz="1200" dirty="0" err="1">
                <a:solidFill>
                  <a:schemeClr val="dk1"/>
                </a:solidFill>
              </a:rPr>
              <a:t>programme</a:t>
            </a:r>
            <a:r>
              <a:rPr lang="en-US" sz="1200" dirty="0">
                <a:solidFill>
                  <a:schemeClr val="dk1"/>
                </a:solidFill>
              </a:rPr>
              <a:t> to prevent children falling behind</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Training &amp; development for staff is an on-going part of the </a:t>
            </a:r>
            <a:r>
              <a:rPr lang="en-US" sz="1200" dirty="0" err="1">
                <a:solidFill>
                  <a:schemeClr val="dk1"/>
                </a:solidFill>
              </a:rPr>
              <a:t>programme</a:t>
            </a:r>
            <a:r>
              <a:rPr lang="en-US" sz="1200" dirty="0">
                <a:solidFill>
                  <a:schemeClr val="dk1"/>
                </a:solidFill>
              </a:rPr>
              <a:t>.</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t>
            </a:r>
            <a:r>
              <a:rPr lang="en-US" sz="1200" dirty="0">
                <a:solidFill>
                  <a:schemeClr val="dk1"/>
                </a:solidFill>
              </a:rPr>
              <a:t>It is built around some central beliefs including the need for a rapid pace of learning, praise and encouragement for children and a passion for reading.</a:t>
            </a:r>
            <a:endParaRPr sz="1200" dirty="0">
              <a:solidFill>
                <a:schemeClr val="dk1"/>
              </a:solidFill>
            </a:endParaRPr>
          </a:p>
          <a:p>
            <a:pPr marL="0" lvl="0" indent="0" algn="l" rtl="0">
              <a:spcBef>
                <a:spcPts val="0"/>
              </a:spcBef>
              <a:spcAft>
                <a:spcPts val="0"/>
              </a:spcAft>
              <a:buNone/>
            </a:pPr>
            <a:endParaRPr dirty="0"/>
          </a:p>
        </p:txBody>
      </p:sp>
      <p:sp>
        <p:nvSpPr>
          <p:cNvPr id="135" name="Google Shape;135;p2:notes"/>
          <p:cNvSpPr>
            <a:spLocks noGrp="1" noRot="1" noChangeAspect="1"/>
          </p:cNvSpPr>
          <p:nvPr>
            <p:ph type="sldImg" idx="2"/>
          </p:nvPr>
        </p:nvSpPr>
        <p:spPr>
          <a:xfrm>
            <a:off x="933450" y="741362"/>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2: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 rich vocabulary is essential for high levels of comprehension.</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The more words your child has in his/her head when they come to school, the quicker their understanding (comprehension) when they learn to read (decode) those words.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If they encounter a rich vocabulary when talking to adults and in their reading of course, they will begin to use it in their writing too.</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As part of the RWI </a:t>
            </a:r>
            <a:r>
              <a:rPr lang="en-US" sz="1200" dirty="0" err="1">
                <a:solidFill>
                  <a:schemeClr val="dk1"/>
                </a:solidFill>
                <a:latin typeface="Times New Roman"/>
                <a:ea typeface="Times New Roman"/>
                <a:cs typeface="Times New Roman"/>
                <a:sym typeface="Times New Roman"/>
              </a:rPr>
              <a:t>programme</a:t>
            </a:r>
            <a:r>
              <a:rPr lang="en-US" sz="1200" dirty="0">
                <a:solidFill>
                  <a:schemeClr val="dk1"/>
                </a:solidFill>
                <a:latin typeface="Times New Roman"/>
                <a:ea typeface="Times New Roman"/>
                <a:cs typeface="Times New Roman"/>
                <a:sym typeface="Times New Roman"/>
              </a:rPr>
              <a:t> we focus on helping children to develop the depth of their vocabulary by encouraging them to use more interesting and powerful alternatives.</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384" name="Google Shape;384;p22: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3: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(Adam)</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 two websites here give very useful guidance for teachers and parents alike as well as resources if you want to access or purchase them.</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This term we will be adding lots of resources and guidance to our website and we will alert you to it when its there. We will also be holding surgeries for parents to come in and chat to us if you have any questions or want any help and we will let you know in the green newsletter.</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95" name="Google Shape;395;p23: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5: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spcBef>
                <a:spcPts val="0"/>
              </a:spcBef>
              <a:spcAft>
                <a:spcPts val="0"/>
              </a:spcAft>
              <a:buNone/>
            </a:pPr>
            <a:endParaRPr/>
          </a:p>
        </p:txBody>
      </p:sp>
      <p:sp>
        <p:nvSpPr>
          <p:cNvPr id="406" name="Google Shape;406;p25: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3: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Read Write Inc. lasts just over two years for most children, if they start the </a:t>
            </a:r>
            <a:r>
              <a:rPr lang="en-US" sz="1200" dirty="0" err="1">
                <a:solidFill>
                  <a:schemeClr val="dk1"/>
                </a:solidFill>
              </a:rPr>
              <a:t>programme</a:t>
            </a:r>
            <a:r>
              <a:rPr lang="en-US" sz="1200" dirty="0">
                <a:solidFill>
                  <a:schemeClr val="dk1"/>
                </a:solidFill>
              </a:rPr>
              <a:t> in Nursery.</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It also supports children who join the </a:t>
            </a:r>
            <a:r>
              <a:rPr lang="en-US" sz="1200" dirty="0" err="1">
                <a:solidFill>
                  <a:schemeClr val="dk1"/>
                </a:solidFill>
              </a:rPr>
              <a:t>programme</a:t>
            </a:r>
            <a:r>
              <a:rPr lang="en-US" sz="1200" dirty="0">
                <a:solidFill>
                  <a:schemeClr val="dk1"/>
                </a:solidFill>
              </a:rPr>
              <a:t> at a later point or who are experiencing differing learning difficulties.</a:t>
            </a:r>
            <a:endParaRPr sz="1200" dirty="0">
              <a:solidFill>
                <a:schemeClr val="dk1"/>
              </a:solidFill>
            </a:endParaRPr>
          </a:p>
          <a:p>
            <a:pPr marL="0" lvl="0" indent="0" algn="l" rtl="0">
              <a:spcBef>
                <a:spcPts val="0"/>
              </a:spcBef>
              <a:spcAft>
                <a:spcPts val="0"/>
              </a:spcAft>
              <a:buNone/>
            </a:pPr>
            <a:endParaRPr dirty="0"/>
          </a:p>
        </p:txBody>
      </p:sp>
      <p:sp>
        <p:nvSpPr>
          <p:cNvPr id="144" name="Google Shape;144;p3: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4: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Learn 44 sounds and corresponding letters and letter groups</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Learn how to read words by blending</a:t>
            </a:r>
            <a:endParaRPr sz="1200" dirty="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Read the carefully written books featuring all the words they have learned to sound out and blend</a:t>
            </a:r>
            <a:endParaRPr sz="1200" dirty="0">
              <a:solidFill>
                <a:schemeClr val="dk1"/>
              </a:solidFill>
            </a:endParaRPr>
          </a:p>
          <a:p>
            <a:pPr marL="0" lvl="0" indent="0" algn="l" rtl="0">
              <a:spcBef>
                <a:spcPts val="0"/>
              </a:spcBef>
              <a:spcAft>
                <a:spcPts val="0"/>
              </a:spcAft>
              <a:buNone/>
            </a:pPr>
            <a:endParaRPr dirty="0"/>
          </a:p>
        </p:txBody>
      </p:sp>
      <p:sp>
        <p:nvSpPr>
          <p:cNvPr id="153" name="Google Shape;153;p4: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Speaking &amp; Listening elements of literacy are built in to RWI from the very beginning through lots of talking and partner work.</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rPr>
              <a:t>Partner Work – children working with their talk partner is a fundamental part of the </a:t>
            </a:r>
            <a:r>
              <a:rPr lang="en-US" sz="1200" dirty="0" err="1">
                <a:solidFill>
                  <a:schemeClr val="dk1"/>
                </a:solidFill>
              </a:rPr>
              <a:t>programme</a:t>
            </a:r>
            <a:r>
              <a:rPr lang="en-US" sz="1200" dirty="0">
                <a:solidFill>
                  <a:schemeClr val="dk1"/>
                </a:solidFill>
              </a:rPr>
              <a:t>. Research has shown that where a child can teach another child, something they are learning themselves, it helps to cement that learning in their mind in the most powerful way.</a:t>
            </a:r>
            <a:endParaRPr sz="1100" dirty="0">
              <a:solidFill>
                <a:schemeClr val="dk1"/>
              </a:solidFill>
            </a:endParaRPr>
          </a:p>
          <a:p>
            <a:pPr marL="0" lvl="0" indent="0" algn="l" rtl="0">
              <a:spcBef>
                <a:spcPts val="0"/>
              </a:spcBef>
              <a:spcAft>
                <a:spcPts val="0"/>
              </a:spcAft>
              <a:buNone/>
            </a:pPr>
            <a:endParaRPr sz="1200" dirty="0">
              <a:solidFill>
                <a:schemeClr val="dk1"/>
              </a:solidFill>
            </a:endParaRPr>
          </a:p>
        </p:txBody>
      </p:sp>
      <p:sp>
        <p:nvSpPr>
          <p:cNvPr id="162" name="Google Shape;162;p5: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Say a short sentence in  Fred Talk (use very pure sounds – no ‘uh’)  to illustrate e.g.  say   “</a:t>
            </a:r>
            <a:r>
              <a:rPr lang="en-US" sz="1200" dirty="0" err="1">
                <a:solidFill>
                  <a:schemeClr val="dk1"/>
                </a:solidFill>
                <a:latin typeface="Times New Roman"/>
                <a:ea typeface="Times New Roman"/>
                <a:cs typeface="Times New Roman"/>
                <a:sym typeface="Times New Roman"/>
              </a:rPr>
              <a:t>s_o</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i_f</a:t>
            </a:r>
            <a:r>
              <a:rPr lang="en-US" sz="1200" dirty="0">
                <a:solidFill>
                  <a:schemeClr val="dk1"/>
                </a:solidFill>
                <a:latin typeface="Times New Roman"/>
                <a:ea typeface="Times New Roman"/>
                <a:cs typeface="Times New Roman"/>
                <a:sym typeface="Times New Roman"/>
              </a:rPr>
              <a:t>    I	</a:t>
            </a:r>
            <a:r>
              <a:rPr lang="en-US" sz="1200" dirty="0" err="1">
                <a:solidFill>
                  <a:schemeClr val="dk1"/>
                </a:solidFill>
                <a:latin typeface="Times New Roman"/>
                <a:ea typeface="Times New Roman"/>
                <a:cs typeface="Times New Roman"/>
                <a:sym typeface="Times New Roman"/>
              </a:rPr>
              <a:t>t_al_k</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i_n</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th_i_s</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w_ay</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y_ou</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w_ill</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h_ear</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ea_ch</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s_ou_n_d</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i_n</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m_y</a:t>
            </a:r>
            <a:r>
              <a:rPr lang="en-US" sz="1200" dirty="0">
                <a:solidFill>
                  <a:schemeClr val="dk1"/>
                </a:solidFill>
                <a:latin typeface="Times New Roman"/>
                <a:ea typeface="Times New Roman"/>
                <a:cs typeface="Times New Roman"/>
                <a:sym typeface="Times New Roman"/>
              </a:rPr>
              <a:t>   </a:t>
            </a:r>
            <a:r>
              <a:rPr lang="en-US" sz="1200" dirty="0" err="1">
                <a:solidFill>
                  <a:schemeClr val="dk1"/>
                </a:solidFill>
                <a:latin typeface="Times New Roman"/>
                <a:ea typeface="Times New Roman"/>
                <a:cs typeface="Times New Roman"/>
                <a:sym typeface="Times New Roman"/>
              </a:rPr>
              <a:t>w_or_d_s</a:t>
            </a:r>
            <a:r>
              <a:rPr lang="en-US" sz="1200" dirty="0">
                <a:solidFill>
                  <a:schemeClr val="dk1"/>
                </a:solidFill>
                <a:latin typeface="Times New Roman"/>
                <a:ea typeface="Times New Roman"/>
                <a:cs typeface="Times New Roman"/>
                <a:sym typeface="Times New Roman"/>
              </a:rPr>
              <a:t>! </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Explain we use pure sounds (‘m’ not’ </a:t>
            </a:r>
            <a:r>
              <a:rPr lang="en-US" sz="1200" dirty="0" err="1">
                <a:solidFill>
                  <a:schemeClr val="dk1"/>
                </a:solidFill>
                <a:latin typeface="Times New Roman"/>
                <a:ea typeface="Times New Roman"/>
                <a:cs typeface="Times New Roman"/>
                <a:sym typeface="Times New Roman"/>
              </a:rPr>
              <a:t>muh</a:t>
            </a:r>
            <a:r>
              <a:rPr lang="en-US" sz="1200" dirty="0">
                <a:solidFill>
                  <a:schemeClr val="dk1"/>
                </a:solidFill>
                <a:latin typeface="Times New Roman"/>
                <a:ea typeface="Times New Roman"/>
                <a:cs typeface="Times New Roman"/>
                <a:sym typeface="Times New Roman"/>
              </a:rPr>
              <a:t>’, ’s’ not ‘</a:t>
            </a:r>
            <a:r>
              <a:rPr lang="en-US" sz="1200" dirty="0" err="1">
                <a:solidFill>
                  <a:schemeClr val="dk1"/>
                </a:solidFill>
                <a:latin typeface="Times New Roman"/>
                <a:ea typeface="Times New Roman"/>
                <a:cs typeface="Times New Roman"/>
                <a:sym typeface="Times New Roman"/>
              </a:rPr>
              <a:t>suh</a:t>
            </a:r>
            <a:r>
              <a:rPr lang="en-US" sz="1200" dirty="0">
                <a:solidFill>
                  <a:schemeClr val="dk1"/>
                </a:solidFill>
                <a:latin typeface="Times New Roman"/>
                <a:ea typeface="Times New Roman"/>
                <a:cs typeface="Times New Roman"/>
                <a:sym typeface="Times New Roman"/>
              </a:rPr>
              <a:t>’, etc.) so that your child will be able to blend the sounds into words more easily. Say that in school we use a puppet called Fred who can do this beautifully! We call talking like this, Fred Talk. Hold up a Fred!</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172" name="Google Shape;172;p6: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7: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In English we have more 150 ways to represent 44 sounds using our 26  letters of the alphabet</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So groups of letters are used as well as single letters – these are called graphemes.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We will teach the 100 most commonly used graphemes for the 44 sounds. But we will teach them systematically and very thoroughly.</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182" name="Google Shape;182;p7: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191" name="Google Shape;191;p8: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906462" y="4689475"/>
            <a:ext cx="4984750" cy="4441825"/>
          </a:xfrm>
          <a:prstGeom prst="rect">
            <a:avLst/>
          </a:prstGeom>
        </p:spPr>
        <p:txBody>
          <a:bodyPr spcFirstLastPara="1" wrap="square" lIns="90950" tIns="45475" rIns="90950" bIns="45475" anchor="t"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This simple chart shows just one grapheme per sound.</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We divide them into set 1 and set 2 &amp; we systematically teach set 1 &amp; blending and then set 2 and then we go on to the full chart which includes set 3.</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Don’t go into detail – say	this is just to explain the basics.</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400"/>
              </a:spcBef>
              <a:spcAft>
                <a:spcPts val="0"/>
              </a:spcAft>
              <a:buClr>
                <a:schemeClr val="dk1"/>
              </a:buClr>
              <a:buSzPts val="1100"/>
              <a:buFont typeface="Arial"/>
              <a:buNone/>
            </a:pPr>
            <a:r>
              <a:rPr lang="en-US" sz="1200" dirty="0">
                <a:solidFill>
                  <a:schemeClr val="dk1"/>
                </a:solidFill>
                <a:latin typeface="Times New Roman"/>
                <a:ea typeface="Times New Roman"/>
                <a:cs typeface="Times New Roman"/>
                <a:sym typeface="Times New Roman"/>
              </a:rPr>
              <a:t>Quickly ‘show-off’ by whizzing through the chart in pure sounds!</a:t>
            </a:r>
            <a:endParaRPr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210" name="Google Shape;210;p10:notes"/>
          <p:cNvSpPr>
            <a:spLocks noGrp="1" noRot="1" noChangeAspect="1"/>
          </p:cNvSpPr>
          <p:nvPr>
            <p:ph type="sldImg" idx="2"/>
          </p:nvPr>
        </p:nvSpPr>
        <p:spPr>
          <a:xfrm>
            <a:off x="933450" y="741363"/>
            <a:ext cx="49339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 name="Google Shape;21;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 name="Google Shape;22;p2"/>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74" name="Google Shape;74;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381000" algn="l" rtl="0">
              <a:spcBef>
                <a:spcPts val="640"/>
              </a:spcBef>
              <a:spcAft>
                <a:spcPts val="0"/>
              </a:spcAft>
              <a:buClr>
                <a:schemeClr val="lt2"/>
              </a:buClr>
              <a:buSzPts val="2400"/>
              <a:buFont typeface="Noto Sans Symbols"/>
              <a:buChar char="•"/>
              <a:defRPr sz="3200">
                <a:solidFill>
                  <a:schemeClr val="dk1"/>
                </a:solidFill>
                <a:latin typeface="Verdana"/>
                <a:ea typeface="Verdana"/>
                <a:cs typeface="Verdana"/>
                <a:sym typeface="Verdana"/>
              </a:defRPr>
            </a:lvl1pPr>
            <a:lvl2pPr marL="914400" marR="0" lvl="1" indent="-361950" algn="l" rtl="0">
              <a:spcBef>
                <a:spcPts val="560"/>
              </a:spcBef>
              <a:spcAft>
                <a:spcPts val="0"/>
              </a:spcAft>
              <a:buClr>
                <a:schemeClr val="dk2"/>
              </a:buClr>
              <a:buSzPts val="2100"/>
              <a:buFont typeface="Noto Sans Symbols"/>
              <a:buChar char="■"/>
              <a:defRPr sz="2800" b="0" i="0" u="none" strike="noStrike" cap="none">
                <a:solidFill>
                  <a:schemeClr val="dk1"/>
                </a:solidFill>
                <a:latin typeface="Verdana"/>
                <a:ea typeface="Verdana"/>
                <a:cs typeface="Verdana"/>
                <a:sym typeface="Verdana"/>
              </a:defRPr>
            </a:lvl2pPr>
            <a:lvl3pPr marL="1371600" marR="0" lvl="2" indent="-327660" algn="l" rtl="0">
              <a:spcBef>
                <a:spcPts val="480"/>
              </a:spcBef>
              <a:spcAft>
                <a:spcPts val="0"/>
              </a:spcAft>
              <a:buClr>
                <a:schemeClr val="accent1"/>
              </a:buClr>
              <a:buSzPts val="1560"/>
              <a:buFont typeface="Noto Sans Symbols"/>
              <a:buChar char="•"/>
              <a:defRPr sz="24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lt2"/>
              </a:buClr>
              <a:buSzPts val="2000"/>
              <a:buFont typeface="Noto Sans Symbols"/>
              <a:buChar char="▪"/>
              <a:defRPr sz="2000" b="0" i="0" u="none" strike="noStrike" cap="none">
                <a:solidFill>
                  <a:schemeClr val="dk1"/>
                </a:solidFill>
                <a:latin typeface="Verdana"/>
                <a:ea typeface="Verdana"/>
                <a:cs typeface="Verdana"/>
                <a:sym typeface="Verdana"/>
              </a:defRPr>
            </a:lvl4pPr>
            <a:lvl5pPr marL="2286000" marR="0" lvl="4" indent="-330200" algn="l" rtl="0">
              <a:spcBef>
                <a:spcPts val="400"/>
              </a:spcBef>
              <a:spcAft>
                <a:spcPts val="0"/>
              </a:spcAft>
              <a:buClr>
                <a:schemeClr val="dk2"/>
              </a:buClr>
              <a:buSzPts val="1600"/>
              <a:buFont typeface="Noto Sans Symbols"/>
              <a:buChar char="▪"/>
              <a:defRPr sz="2000" b="0" i="0" u="none" strike="noStrike" cap="none">
                <a:solidFill>
                  <a:schemeClr val="dk1"/>
                </a:solidFill>
                <a:latin typeface="Verdana"/>
                <a:ea typeface="Verdana"/>
                <a:cs typeface="Verdana"/>
                <a:sym typeface="Verdana"/>
              </a:defRPr>
            </a:lvl5pPr>
            <a:lvl6pPr marL="2743200" marR="0" lvl="5" indent="-330200" algn="l" rtl="0">
              <a:spcBef>
                <a:spcPts val="400"/>
              </a:spcBef>
              <a:spcAft>
                <a:spcPts val="0"/>
              </a:spcAft>
              <a:buClr>
                <a:schemeClr val="dk2"/>
              </a:buClr>
              <a:buSzPts val="1600"/>
              <a:buFont typeface="Noto Sans Symbols"/>
              <a:buChar char="▪"/>
              <a:defRPr sz="2000" b="0" i="0" u="none" strike="noStrike" cap="none">
                <a:solidFill>
                  <a:schemeClr val="dk1"/>
                </a:solidFill>
                <a:latin typeface="Verdana"/>
                <a:ea typeface="Verdana"/>
                <a:cs typeface="Verdana"/>
                <a:sym typeface="Verdana"/>
              </a:defRPr>
            </a:lvl6pPr>
            <a:lvl7pPr marL="3200400" marR="0" lvl="6" indent="-330200" algn="l" rtl="0">
              <a:spcBef>
                <a:spcPts val="400"/>
              </a:spcBef>
              <a:spcAft>
                <a:spcPts val="0"/>
              </a:spcAft>
              <a:buClr>
                <a:schemeClr val="dk2"/>
              </a:buClr>
              <a:buSzPts val="1600"/>
              <a:buFont typeface="Noto Sans Symbols"/>
              <a:buChar char="▪"/>
              <a:defRPr sz="2000" b="0" i="0" u="none" strike="noStrike" cap="none">
                <a:solidFill>
                  <a:schemeClr val="dk1"/>
                </a:solidFill>
                <a:latin typeface="Verdana"/>
                <a:ea typeface="Verdana"/>
                <a:cs typeface="Verdana"/>
                <a:sym typeface="Verdana"/>
              </a:defRPr>
            </a:lvl7pPr>
            <a:lvl8pPr marL="3657600" marR="0" lvl="7" indent="-330200" algn="l" rtl="0">
              <a:spcBef>
                <a:spcPts val="400"/>
              </a:spcBef>
              <a:spcAft>
                <a:spcPts val="0"/>
              </a:spcAft>
              <a:buClr>
                <a:schemeClr val="dk2"/>
              </a:buClr>
              <a:buSzPts val="1600"/>
              <a:buFont typeface="Noto Sans Symbols"/>
              <a:buChar char="▪"/>
              <a:defRPr sz="2000" b="0" i="0" u="none" strike="noStrike" cap="none">
                <a:solidFill>
                  <a:schemeClr val="dk1"/>
                </a:solidFill>
                <a:latin typeface="Verdana"/>
                <a:ea typeface="Verdana"/>
                <a:cs typeface="Verdana"/>
                <a:sym typeface="Verdana"/>
              </a:defRPr>
            </a:lvl8pPr>
            <a:lvl9pPr marL="4114800" marR="0" lvl="8" indent="-330200" algn="l" rtl="0">
              <a:spcBef>
                <a:spcPts val="400"/>
              </a:spcBef>
              <a:spcAft>
                <a:spcPts val="0"/>
              </a:spcAft>
              <a:buClr>
                <a:schemeClr val="dk2"/>
              </a:buClr>
              <a:buSzPts val="1600"/>
              <a:buFont typeface="Noto Sans Symbols"/>
              <a:buChar char="▪"/>
              <a:defRPr sz="2000" b="0" i="0" u="none" strike="noStrike" cap="none">
                <a:solidFill>
                  <a:schemeClr val="dk1"/>
                </a:solidFill>
                <a:latin typeface="Verdana"/>
                <a:ea typeface="Verdana"/>
                <a:cs typeface="Verdana"/>
                <a:sym typeface="Verdana"/>
              </a:defRPr>
            </a:lvl9pPr>
          </a:lstStyle>
          <a:p>
            <a:endParaRPr/>
          </a:p>
        </p:txBody>
      </p:sp>
      <p:sp>
        <p:nvSpPr>
          <p:cNvPr id="75" name="Google Shape;75;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lt2"/>
              </a:buClr>
              <a:buSzPts val="1050"/>
              <a:buFont typeface="Noto Sans Symbols"/>
              <a:buNone/>
              <a:defRPr sz="1400">
                <a:solidFill>
                  <a:schemeClr val="dk1"/>
                </a:solidFill>
                <a:latin typeface="Verdana"/>
                <a:ea typeface="Verdana"/>
                <a:cs typeface="Verdana"/>
                <a:sym typeface="Verdana"/>
              </a:defRPr>
            </a:lvl1pPr>
            <a:lvl2pPr marL="914400" marR="0" lvl="1" indent="-228600" algn="l" rtl="0">
              <a:spcBef>
                <a:spcPts val="240"/>
              </a:spcBef>
              <a:spcAft>
                <a:spcPts val="0"/>
              </a:spcAft>
              <a:buClr>
                <a:schemeClr val="dk2"/>
              </a:buClr>
              <a:buSzPts val="900"/>
              <a:buFont typeface="Noto Sans Symbols"/>
              <a:buNone/>
              <a:defRPr sz="1200" b="0" i="0" u="none" strike="noStrike" cap="none">
                <a:solidFill>
                  <a:schemeClr val="dk1"/>
                </a:solidFill>
                <a:latin typeface="Verdana"/>
                <a:ea typeface="Verdana"/>
                <a:cs typeface="Verdana"/>
                <a:sym typeface="Verdana"/>
              </a:defRPr>
            </a:lvl2pPr>
            <a:lvl3pPr marL="1371600" marR="0" lvl="2" indent="-228600" algn="l" rtl="0">
              <a:spcBef>
                <a:spcPts val="200"/>
              </a:spcBef>
              <a:spcAft>
                <a:spcPts val="0"/>
              </a:spcAft>
              <a:buClr>
                <a:schemeClr val="accent1"/>
              </a:buClr>
              <a:buSzPts val="650"/>
              <a:buFont typeface="Noto Sans Symbols"/>
              <a:buNone/>
              <a:defRPr sz="1000" b="0" i="0" u="none" strike="noStrike" cap="none">
                <a:solidFill>
                  <a:schemeClr val="dk1"/>
                </a:solidFill>
                <a:latin typeface="Verdana"/>
                <a:ea typeface="Verdana"/>
                <a:cs typeface="Verdana"/>
                <a:sym typeface="Verdana"/>
              </a:defRPr>
            </a:lvl3pPr>
            <a:lvl4pPr marL="1828800" marR="0" lvl="3" indent="-228600" algn="l" rtl="0">
              <a:spcBef>
                <a:spcPts val="180"/>
              </a:spcBef>
              <a:spcAft>
                <a:spcPts val="0"/>
              </a:spcAft>
              <a:buClr>
                <a:schemeClr val="lt2"/>
              </a:buClr>
              <a:buSzPts val="900"/>
              <a:buFont typeface="Noto Sans Symbols"/>
              <a:buNone/>
              <a:defRPr sz="900" b="0" i="0" u="none" strike="noStrike" cap="none">
                <a:solidFill>
                  <a:schemeClr val="dk1"/>
                </a:solidFill>
                <a:latin typeface="Verdana"/>
                <a:ea typeface="Verdana"/>
                <a:cs typeface="Verdana"/>
                <a:sym typeface="Verdana"/>
              </a:defRPr>
            </a:lvl4pPr>
            <a:lvl5pPr marL="2286000" marR="0" lvl="4"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5pPr>
            <a:lvl6pPr marL="2743200" marR="0" lvl="5"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6pPr>
            <a:lvl7pPr marL="3200400" marR="0" lvl="6"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7pPr>
            <a:lvl8pPr marL="3657600" marR="0" lvl="7"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8pPr>
            <a:lvl9pPr marL="4114800" marR="0" lvl="8"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9pPr>
          </a:lstStyle>
          <a:p>
            <a:endParaRPr/>
          </a:p>
        </p:txBody>
      </p:sp>
      <p:sp>
        <p:nvSpPr>
          <p:cNvPr id="76" name="Google Shape;76;p1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8" name="Google Shape;78;p11"/>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81" name="Google Shape;81;p1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86" name="Google Shape;86;p1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lt2"/>
              </a:buClr>
              <a:buSzPts val="1800"/>
              <a:buFont typeface="Noto Sans Symbols"/>
              <a:buNone/>
              <a:defRPr sz="2400" b="1">
                <a:solidFill>
                  <a:schemeClr val="dk1"/>
                </a:solidFill>
                <a:latin typeface="Verdana"/>
                <a:ea typeface="Verdana"/>
                <a:cs typeface="Verdana"/>
                <a:sym typeface="Verdana"/>
              </a:defRPr>
            </a:lvl1pPr>
            <a:lvl2pPr marL="914400" marR="0" lvl="1" indent="-228600" algn="l" rtl="0">
              <a:spcBef>
                <a:spcPts val="400"/>
              </a:spcBef>
              <a:spcAft>
                <a:spcPts val="0"/>
              </a:spcAft>
              <a:buClr>
                <a:schemeClr val="dk2"/>
              </a:buClr>
              <a:buSzPts val="1500"/>
              <a:buFont typeface="Noto Sans Symbols"/>
              <a:buNone/>
              <a:defRPr sz="2000" b="1" i="0" u="none" strike="noStrike" cap="none">
                <a:solidFill>
                  <a:schemeClr val="dk1"/>
                </a:solidFill>
                <a:latin typeface="Verdana"/>
                <a:ea typeface="Verdana"/>
                <a:cs typeface="Verdana"/>
                <a:sym typeface="Verdana"/>
              </a:defRPr>
            </a:lvl2pPr>
            <a:lvl3pPr marL="1371600" marR="0" lvl="2" indent="-228600" algn="l" rtl="0">
              <a:spcBef>
                <a:spcPts val="360"/>
              </a:spcBef>
              <a:spcAft>
                <a:spcPts val="0"/>
              </a:spcAft>
              <a:buClr>
                <a:schemeClr val="accent1"/>
              </a:buClr>
              <a:buSzPts val="1170"/>
              <a:buFont typeface="Noto Sans Symbols"/>
              <a:buNone/>
              <a:defRPr sz="1800" b="1" i="0" u="none" strike="noStrike" cap="none">
                <a:solidFill>
                  <a:schemeClr val="dk1"/>
                </a:solidFill>
                <a:latin typeface="Verdana"/>
                <a:ea typeface="Verdana"/>
                <a:cs typeface="Verdana"/>
                <a:sym typeface="Verdana"/>
              </a:defRPr>
            </a:lvl3pPr>
            <a:lvl4pPr marL="1828800" marR="0" lvl="3" indent="-228600" algn="l" rtl="0">
              <a:spcBef>
                <a:spcPts val="320"/>
              </a:spcBef>
              <a:spcAft>
                <a:spcPts val="0"/>
              </a:spcAft>
              <a:buClr>
                <a:schemeClr val="lt2"/>
              </a:buClr>
              <a:buSzPts val="1600"/>
              <a:buFont typeface="Noto Sans Symbols"/>
              <a:buNone/>
              <a:defRPr sz="1600" b="1" i="0" u="none" strike="noStrike" cap="none">
                <a:solidFill>
                  <a:schemeClr val="dk1"/>
                </a:solidFill>
                <a:latin typeface="Verdana"/>
                <a:ea typeface="Verdana"/>
                <a:cs typeface="Verdana"/>
                <a:sym typeface="Verdana"/>
              </a:defRPr>
            </a:lvl4pPr>
            <a:lvl5pPr marL="2286000" marR="0" lvl="4"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5pPr>
            <a:lvl6pPr marL="2743200" marR="0" lvl="5"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6pPr>
            <a:lvl7pPr marL="3200400" marR="0" lvl="6"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7pPr>
            <a:lvl8pPr marL="3657600" marR="0" lvl="7"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8pPr>
            <a:lvl9pPr marL="4114800" marR="0" lvl="8"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9pPr>
          </a:lstStyle>
          <a:p>
            <a:endParaRPr/>
          </a:p>
        </p:txBody>
      </p:sp>
      <p:sp>
        <p:nvSpPr>
          <p:cNvPr id="87" name="Google Shape;87;p1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42900" algn="l" rtl="0">
              <a:spcBef>
                <a:spcPts val="480"/>
              </a:spcBef>
              <a:spcAft>
                <a:spcPts val="0"/>
              </a:spcAft>
              <a:buClr>
                <a:schemeClr val="lt2"/>
              </a:buClr>
              <a:buSzPts val="1800"/>
              <a:buFont typeface="Noto Sans Symbols"/>
              <a:buChar char="•"/>
              <a:defRPr sz="2400">
                <a:solidFill>
                  <a:schemeClr val="dk1"/>
                </a:solidFill>
                <a:latin typeface="Verdana"/>
                <a:ea typeface="Verdana"/>
                <a:cs typeface="Verdana"/>
                <a:sym typeface="Verdana"/>
              </a:defRPr>
            </a:lvl1pPr>
            <a:lvl2pPr marL="914400" marR="0" lvl="1"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Verdana"/>
                <a:ea typeface="Verdana"/>
                <a:cs typeface="Verdana"/>
                <a:sym typeface="Verdana"/>
              </a:defRPr>
            </a:lvl2pPr>
            <a:lvl3pPr marL="1371600" marR="0" lvl="2" indent="-302894" algn="l" rtl="0">
              <a:spcBef>
                <a:spcPts val="360"/>
              </a:spcBef>
              <a:spcAft>
                <a:spcPts val="0"/>
              </a:spcAft>
              <a:buClr>
                <a:schemeClr val="accent1"/>
              </a:buClr>
              <a:buSzPts val="1170"/>
              <a:buFont typeface="Noto Sans Symbols"/>
              <a:buChar char="•"/>
              <a:defRPr sz="1800" b="0" i="0" u="none" strike="noStrike" cap="none">
                <a:solidFill>
                  <a:schemeClr val="dk1"/>
                </a:solidFill>
                <a:latin typeface="Verdana"/>
                <a:ea typeface="Verdana"/>
                <a:cs typeface="Verdana"/>
                <a:sym typeface="Verdana"/>
              </a:defRPr>
            </a:lvl3pPr>
            <a:lvl4pPr marL="1828800" marR="0" lvl="3" indent="-330200" algn="l" rtl="0">
              <a:spcBef>
                <a:spcPts val="320"/>
              </a:spcBef>
              <a:spcAft>
                <a:spcPts val="0"/>
              </a:spcAft>
              <a:buClr>
                <a:schemeClr val="lt2"/>
              </a:buClr>
              <a:buSzPts val="1600"/>
              <a:buFont typeface="Noto Sans Symbols"/>
              <a:buChar char="▪"/>
              <a:defRPr sz="1600" b="0" i="0" u="none" strike="noStrike" cap="none">
                <a:solidFill>
                  <a:schemeClr val="dk1"/>
                </a:solidFill>
                <a:latin typeface="Verdana"/>
                <a:ea typeface="Verdana"/>
                <a:cs typeface="Verdana"/>
                <a:sym typeface="Verdana"/>
              </a:defRPr>
            </a:lvl4pPr>
            <a:lvl5pPr marL="2286000" marR="0" lvl="4"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5pPr>
            <a:lvl6pPr marL="2743200" marR="0" lvl="5"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6pPr>
            <a:lvl7pPr marL="3200400" marR="0" lvl="6"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7pPr>
            <a:lvl8pPr marL="3657600" marR="0" lvl="7"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8pPr>
            <a:lvl9pPr marL="4114800" marR="0" lvl="8"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9pPr>
          </a:lstStyle>
          <a:p>
            <a:endParaRPr/>
          </a:p>
        </p:txBody>
      </p:sp>
      <p:sp>
        <p:nvSpPr>
          <p:cNvPr id="88" name="Google Shape;88;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lt2"/>
              </a:buClr>
              <a:buSzPts val="1800"/>
              <a:buFont typeface="Noto Sans Symbols"/>
              <a:buNone/>
              <a:defRPr sz="2400" b="1">
                <a:solidFill>
                  <a:schemeClr val="dk1"/>
                </a:solidFill>
                <a:latin typeface="Verdana"/>
                <a:ea typeface="Verdana"/>
                <a:cs typeface="Verdana"/>
                <a:sym typeface="Verdana"/>
              </a:defRPr>
            </a:lvl1pPr>
            <a:lvl2pPr marL="914400" marR="0" lvl="1" indent="-228600" algn="l" rtl="0">
              <a:spcBef>
                <a:spcPts val="400"/>
              </a:spcBef>
              <a:spcAft>
                <a:spcPts val="0"/>
              </a:spcAft>
              <a:buClr>
                <a:schemeClr val="dk2"/>
              </a:buClr>
              <a:buSzPts val="1500"/>
              <a:buFont typeface="Noto Sans Symbols"/>
              <a:buNone/>
              <a:defRPr sz="2000" b="1" i="0" u="none" strike="noStrike" cap="none">
                <a:solidFill>
                  <a:schemeClr val="dk1"/>
                </a:solidFill>
                <a:latin typeface="Verdana"/>
                <a:ea typeface="Verdana"/>
                <a:cs typeface="Verdana"/>
                <a:sym typeface="Verdana"/>
              </a:defRPr>
            </a:lvl2pPr>
            <a:lvl3pPr marL="1371600" marR="0" lvl="2" indent="-228600" algn="l" rtl="0">
              <a:spcBef>
                <a:spcPts val="360"/>
              </a:spcBef>
              <a:spcAft>
                <a:spcPts val="0"/>
              </a:spcAft>
              <a:buClr>
                <a:schemeClr val="accent1"/>
              </a:buClr>
              <a:buSzPts val="1170"/>
              <a:buFont typeface="Noto Sans Symbols"/>
              <a:buNone/>
              <a:defRPr sz="1800" b="1" i="0" u="none" strike="noStrike" cap="none">
                <a:solidFill>
                  <a:schemeClr val="dk1"/>
                </a:solidFill>
                <a:latin typeface="Verdana"/>
                <a:ea typeface="Verdana"/>
                <a:cs typeface="Verdana"/>
                <a:sym typeface="Verdana"/>
              </a:defRPr>
            </a:lvl3pPr>
            <a:lvl4pPr marL="1828800" marR="0" lvl="3" indent="-228600" algn="l" rtl="0">
              <a:spcBef>
                <a:spcPts val="320"/>
              </a:spcBef>
              <a:spcAft>
                <a:spcPts val="0"/>
              </a:spcAft>
              <a:buClr>
                <a:schemeClr val="lt2"/>
              </a:buClr>
              <a:buSzPts val="1600"/>
              <a:buFont typeface="Noto Sans Symbols"/>
              <a:buNone/>
              <a:defRPr sz="1600" b="1" i="0" u="none" strike="noStrike" cap="none">
                <a:solidFill>
                  <a:schemeClr val="dk1"/>
                </a:solidFill>
                <a:latin typeface="Verdana"/>
                <a:ea typeface="Verdana"/>
                <a:cs typeface="Verdana"/>
                <a:sym typeface="Verdana"/>
              </a:defRPr>
            </a:lvl4pPr>
            <a:lvl5pPr marL="2286000" marR="0" lvl="4"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5pPr>
            <a:lvl6pPr marL="2743200" marR="0" lvl="5"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6pPr>
            <a:lvl7pPr marL="3200400" marR="0" lvl="6"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7pPr>
            <a:lvl8pPr marL="3657600" marR="0" lvl="7"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8pPr>
            <a:lvl9pPr marL="4114800" marR="0" lvl="8" indent="-228600" algn="l" rtl="0">
              <a:spcBef>
                <a:spcPts val="320"/>
              </a:spcBef>
              <a:spcAft>
                <a:spcPts val="0"/>
              </a:spcAft>
              <a:buClr>
                <a:schemeClr val="dk2"/>
              </a:buClr>
              <a:buSzPts val="1280"/>
              <a:buFont typeface="Noto Sans Symbols"/>
              <a:buNone/>
              <a:defRPr sz="1600" b="1" i="0" u="none" strike="noStrike" cap="none">
                <a:solidFill>
                  <a:schemeClr val="dk1"/>
                </a:solidFill>
                <a:latin typeface="Verdana"/>
                <a:ea typeface="Verdana"/>
                <a:cs typeface="Verdana"/>
                <a:sym typeface="Verdana"/>
              </a:defRPr>
            </a:lvl9pPr>
          </a:lstStyle>
          <a:p>
            <a:endParaRPr/>
          </a:p>
        </p:txBody>
      </p:sp>
      <p:sp>
        <p:nvSpPr>
          <p:cNvPr id="89" name="Google Shape;89;p1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42900" algn="l" rtl="0">
              <a:spcBef>
                <a:spcPts val="480"/>
              </a:spcBef>
              <a:spcAft>
                <a:spcPts val="0"/>
              </a:spcAft>
              <a:buClr>
                <a:schemeClr val="lt2"/>
              </a:buClr>
              <a:buSzPts val="1800"/>
              <a:buFont typeface="Noto Sans Symbols"/>
              <a:buChar char="•"/>
              <a:defRPr sz="2400">
                <a:solidFill>
                  <a:schemeClr val="dk1"/>
                </a:solidFill>
                <a:latin typeface="Verdana"/>
                <a:ea typeface="Verdana"/>
                <a:cs typeface="Verdana"/>
                <a:sym typeface="Verdana"/>
              </a:defRPr>
            </a:lvl1pPr>
            <a:lvl2pPr marL="914400" marR="0" lvl="1"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Verdana"/>
                <a:ea typeface="Verdana"/>
                <a:cs typeface="Verdana"/>
                <a:sym typeface="Verdana"/>
              </a:defRPr>
            </a:lvl2pPr>
            <a:lvl3pPr marL="1371600" marR="0" lvl="2" indent="-302894" algn="l" rtl="0">
              <a:spcBef>
                <a:spcPts val="360"/>
              </a:spcBef>
              <a:spcAft>
                <a:spcPts val="0"/>
              </a:spcAft>
              <a:buClr>
                <a:schemeClr val="accent1"/>
              </a:buClr>
              <a:buSzPts val="1170"/>
              <a:buFont typeface="Noto Sans Symbols"/>
              <a:buChar char="•"/>
              <a:defRPr sz="1800" b="0" i="0" u="none" strike="noStrike" cap="none">
                <a:solidFill>
                  <a:schemeClr val="dk1"/>
                </a:solidFill>
                <a:latin typeface="Verdana"/>
                <a:ea typeface="Verdana"/>
                <a:cs typeface="Verdana"/>
                <a:sym typeface="Verdana"/>
              </a:defRPr>
            </a:lvl3pPr>
            <a:lvl4pPr marL="1828800" marR="0" lvl="3" indent="-330200" algn="l" rtl="0">
              <a:spcBef>
                <a:spcPts val="320"/>
              </a:spcBef>
              <a:spcAft>
                <a:spcPts val="0"/>
              </a:spcAft>
              <a:buClr>
                <a:schemeClr val="lt2"/>
              </a:buClr>
              <a:buSzPts val="1600"/>
              <a:buFont typeface="Noto Sans Symbols"/>
              <a:buChar char="▪"/>
              <a:defRPr sz="1600" b="0" i="0" u="none" strike="noStrike" cap="none">
                <a:solidFill>
                  <a:schemeClr val="dk1"/>
                </a:solidFill>
                <a:latin typeface="Verdana"/>
                <a:ea typeface="Verdana"/>
                <a:cs typeface="Verdana"/>
                <a:sym typeface="Verdana"/>
              </a:defRPr>
            </a:lvl4pPr>
            <a:lvl5pPr marL="2286000" marR="0" lvl="4"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5pPr>
            <a:lvl6pPr marL="2743200" marR="0" lvl="5"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6pPr>
            <a:lvl7pPr marL="3200400" marR="0" lvl="6"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7pPr>
            <a:lvl8pPr marL="3657600" marR="0" lvl="7"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8pPr>
            <a:lvl9pPr marL="4114800" marR="0" lvl="8" indent="-309879" algn="l" rtl="0">
              <a:spcBef>
                <a:spcPts val="320"/>
              </a:spcBef>
              <a:spcAft>
                <a:spcPts val="0"/>
              </a:spcAft>
              <a:buClr>
                <a:schemeClr val="dk2"/>
              </a:buClr>
              <a:buSzPts val="1280"/>
              <a:buFont typeface="Noto Sans Symbols"/>
              <a:buChar char="▪"/>
              <a:defRPr sz="1600" b="0" i="0" u="none" strike="noStrike" cap="none">
                <a:solidFill>
                  <a:schemeClr val="dk1"/>
                </a:solidFill>
                <a:latin typeface="Verdana"/>
                <a:ea typeface="Verdana"/>
                <a:cs typeface="Verdana"/>
                <a:sym typeface="Verdana"/>
              </a:defRPr>
            </a:lvl9pPr>
          </a:lstStyle>
          <a:p>
            <a:endParaRPr/>
          </a:p>
        </p:txBody>
      </p:sp>
      <p:sp>
        <p:nvSpPr>
          <p:cNvPr id="90" name="Google Shape;90;p1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1" name="Google Shape;91;p1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2" name="Google Shape;92;p13"/>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95" name="Google Shape;95;p14"/>
          <p:cNvSpPr txBox="1">
            <a:spLocks noGrp="1"/>
          </p:cNvSpPr>
          <p:nvPr>
            <p:ph type="body" idx="1"/>
          </p:nvPr>
        </p:nvSpPr>
        <p:spPr>
          <a:xfrm>
            <a:off x="457200" y="1600200"/>
            <a:ext cx="4038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96" name="Google Shape;96;p14"/>
          <p:cNvSpPr txBox="1">
            <a:spLocks noGrp="1"/>
          </p:cNvSpPr>
          <p:nvPr>
            <p:ph type="body" idx="2"/>
          </p:nvPr>
        </p:nvSpPr>
        <p:spPr>
          <a:xfrm>
            <a:off x="4648200" y="1600200"/>
            <a:ext cx="4038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97" name="Google Shape;97;p1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8" name="Google Shape;98;p1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9" name="Google Shape;99;p14"/>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4000" b="1"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102" name="Google Shape;102;p1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chemeClr val="lt2"/>
              </a:buClr>
              <a:buSzPts val="1500"/>
              <a:buFont typeface="Noto Sans Symbols"/>
              <a:buNone/>
              <a:defRPr sz="2000">
                <a:solidFill>
                  <a:schemeClr val="dk1"/>
                </a:solidFill>
                <a:latin typeface="Verdana"/>
                <a:ea typeface="Verdana"/>
                <a:cs typeface="Verdana"/>
                <a:sym typeface="Verdana"/>
              </a:defRPr>
            </a:lvl1pPr>
            <a:lvl2pPr marL="914400" marR="0" lvl="1" indent="-228600" algn="l" rtl="0">
              <a:spcBef>
                <a:spcPts val="360"/>
              </a:spcBef>
              <a:spcAft>
                <a:spcPts val="0"/>
              </a:spcAft>
              <a:buClr>
                <a:schemeClr val="dk2"/>
              </a:buClr>
              <a:buSzPts val="1350"/>
              <a:buFont typeface="Noto Sans Symbols"/>
              <a:buNone/>
              <a:defRPr sz="1800" b="0" i="0" u="none" strike="noStrike" cap="none">
                <a:solidFill>
                  <a:schemeClr val="dk1"/>
                </a:solidFill>
                <a:latin typeface="Verdana"/>
                <a:ea typeface="Verdana"/>
                <a:cs typeface="Verdana"/>
                <a:sym typeface="Verdana"/>
              </a:defRPr>
            </a:lvl2pPr>
            <a:lvl3pPr marL="1371600" marR="0" lvl="2" indent="-228600" algn="l" rtl="0">
              <a:spcBef>
                <a:spcPts val="320"/>
              </a:spcBef>
              <a:spcAft>
                <a:spcPts val="0"/>
              </a:spcAft>
              <a:buClr>
                <a:schemeClr val="accent1"/>
              </a:buClr>
              <a:buSzPts val="1040"/>
              <a:buFont typeface="Noto Sans Symbols"/>
              <a:buNone/>
              <a:defRPr sz="1600" b="0" i="0" u="none" strike="noStrike" cap="none">
                <a:solidFill>
                  <a:schemeClr val="dk1"/>
                </a:solidFill>
                <a:latin typeface="Verdana"/>
                <a:ea typeface="Verdana"/>
                <a:cs typeface="Verdana"/>
                <a:sym typeface="Verdana"/>
              </a:defRPr>
            </a:lvl3pPr>
            <a:lvl4pPr marL="1828800" marR="0" lvl="3" indent="-228600" algn="l" rtl="0">
              <a:spcBef>
                <a:spcPts val="280"/>
              </a:spcBef>
              <a:spcAft>
                <a:spcPts val="0"/>
              </a:spcAft>
              <a:buClr>
                <a:schemeClr val="lt2"/>
              </a:buClr>
              <a:buSzPts val="1400"/>
              <a:buFont typeface="Noto Sans Symbols"/>
              <a:buNone/>
              <a:defRPr sz="1400" b="0" i="0" u="none" strike="noStrike" cap="none">
                <a:solidFill>
                  <a:schemeClr val="dk1"/>
                </a:solidFill>
                <a:latin typeface="Verdana"/>
                <a:ea typeface="Verdana"/>
                <a:cs typeface="Verdana"/>
                <a:sym typeface="Verdana"/>
              </a:defRPr>
            </a:lvl4pPr>
            <a:lvl5pPr marL="2286000" marR="0" lvl="4" indent="-228600" algn="l" rtl="0">
              <a:spcBef>
                <a:spcPts val="280"/>
              </a:spcBef>
              <a:spcAft>
                <a:spcPts val="0"/>
              </a:spcAft>
              <a:buClr>
                <a:schemeClr val="dk2"/>
              </a:buClr>
              <a:buSzPts val="1120"/>
              <a:buFont typeface="Noto Sans Symbols"/>
              <a:buNone/>
              <a:defRPr sz="1400" b="0" i="0" u="none" strike="noStrike" cap="none">
                <a:solidFill>
                  <a:schemeClr val="dk1"/>
                </a:solidFill>
                <a:latin typeface="Verdana"/>
                <a:ea typeface="Verdana"/>
                <a:cs typeface="Verdana"/>
                <a:sym typeface="Verdana"/>
              </a:defRPr>
            </a:lvl5pPr>
            <a:lvl6pPr marL="2743200" marR="0" lvl="5" indent="-228600" algn="l" rtl="0">
              <a:spcBef>
                <a:spcPts val="280"/>
              </a:spcBef>
              <a:spcAft>
                <a:spcPts val="0"/>
              </a:spcAft>
              <a:buClr>
                <a:schemeClr val="dk2"/>
              </a:buClr>
              <a:buSzPts val="1120"/>
              <a:buFont typeface="Noto Sans Symbols"/>
              <a:buNone/>
              <a:defRPr sz="1400" b="0" i="0" u="none" strike="noStrike" cap="none">
                <a:solidFill>
                  <a:schemeClr val="dk1"/>
                </a:solidFill>
                <a:latin typeface="Verdana"/>
                <a:ea typeface="Verdana"/>
                <a:cs typeface="Verdana"/>
                <a:sym typeface="Verdana"/>
              </a:defRPr>
            </a:lvl6pPr>
            <a:lvl7pPr marL="3200400" marR="0" lvl="6" indent="-228600" algn="l" rtl="0">
              <a:spcBef>
                <a:spcPts val="280"/>
              </a:spcBef>
              <a:spcAft>
                <a:spcPts val="0"/>
              </a:spcAft>
              <a:buClr>
                <a:schemeClr val="dk2"/>
              </a:buClr>
              <a:buSzPts val="1120"/>
              <a:buFont typeface="Noto Sans Symbols"/>
              <a:buNone/>
              <a:defRPr sz="1400" b="0" i="0" u="none" strike="noStrike" cap="none">
                <a:solidFill>
                  <a:schemeClr val="dk1"/>
                </a:solidFill>
                <a:latin typeface="Verdana"/>
                <a:ea typeface="Verdana"/>
                <a:cs typeface="Verdana"/>
                <a:sym typeface="Verdana"/>
              </a:defRPr>
            </a:lvl7pPr>
            <a:lvl8pPr marL="3657600" marR="0" lvl="7" indent="-228600" algn="l" rtl="0">
              <a:spcBef>
                <a:spcPts val="280"/>
              </a:spcBef>
              <a:spcAft>
                <a:spcPts val="0"/>
              </a:spcAft>
              <a:buClr>
                <a:schemeClr val="dk2"/>
              </a:buClr>
              <a:buSzPts val="1120"/>
              <a:buFont typeface="Noto Sans Symbols"/>
              <a:buNone/>
              <a:defRPr sz="1400" b="0" i="0" u="none" strike="noStrike" cap="none">
                <a:solidFill>
                  <a:schemeClr val="dk1"/>
                </a:solidFill>
                <a:latin typeface="Verdana"/>
                <a:ea typeface="Verdana"/>
                <a:cs typeface="Verdana"/>
                <a:sym typeface="Verdana"/>
              </a:defRPr>
            </a:lvl8pPr>
            <a:lvl9pPr marL="4114800" marR="0" lvl="8" indent="-228600" algn="l" rtl="0">
              <a:spcBef>
                <a:spcPts val="280"/>
              </a:spcBef>
              <a:spcAft>
                <a:spcPts val="0"/>
              </a:spcAft>
              <a:buClr>
                <a:schemeClr val="dk2"/>
              </a:buClr>
              <a:buSzPts val="1120"/>
              <a:buFont typeface="Noto Sans Symbols"/>
              <a:buNone/>
              <a:defRPr sz="1400" b="0" i="0" u="none" strike="noStrike" cap="none">
                <a:solidFill>
                  <a:schemeClr val="dk1"/>
                </a:solidFill>
                <a:latin typeface="Verdana"/>
                <a:ea typeface="Verdana"/>
                <a:cs typeface="Verdana"/>
                <a:sym typeface="Verdana"/>
              </a:defRPr>
            </a:lvl9pPr>
          </a:lstStyle>
          <a:p>
            <a:endParaRPr/>
          </a:p>
        </p:txBody>
      </p:sp>
      <p:sp>
        <p:nvSpPr>
          <p:cNvPr id="103" name="Google Shape;103;p1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4" name="Google Shape;104;p1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5" name="Google Shape;105;p15"/>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6"/>
        <p:cNvGrpSpPr/>
        <p:nvPr/>
      </p:nvGrpSpPr>
      <p:grpSpPr>
        <a:xfrm>
          <a:off x="0" y="0"/>
          <a:ext cx="0" cy="0"/>
          <a:chOff x="0" y="0"/>
          <a:chExt cx="0" cy="0"/>
        </a:xfrm>
      </p:grpSpPr>
      <p:sp>
        <p:nvSpPr>
          <p:cNvPr id="117" name="Google Shape;117;p17"/>
          <p:cNvSpPr txBox="1">
            <a:spLocks noGrp="1"/>
          </p:cNvSpPr>
          <p:nvPr>
            <p:ph type="ctrTitle"/>
          </p:nvPr>
        </p:nvSpPr>
        <p:spPr>
          <a:xfrm>
            <a:off x="685800" y="685800"/>
            <a:ext cx="7772400" cy="21272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118" name="Google Shape;118;p17"/>
          <p:cNvSpPr txBox="1">
            <a:spLocks noGrp="1"/>
          </p:cNvSpPr>
          <p:nvPr>
            <p:ph type="subTitle" idx="1"/>
          </p:nvPr>
        </p:nvSpPr>
        <p:spPr>
          <a:xfrm>
            <a:off x="1371600" y="3270250"/>
            <a:ext cx="6400800" cy="2209800"/>
          </a:xfrm>
          <a:prstGeom prst="rect">
            <a:avLst/>
          </a:prstGeom>
          <a:noFill/>
          <a:ln>
            <a:noFill/>
          </a:ln>
        </p:spPr>
        <p:txBody>
          <a:bodyPr spcFirstLastPara="1" wrap="square" lIns="91425" tIns="45700" rIns="91425" bIns="45700" anchor="t" anchorCtr="0"/>
          <a:lstStyle>
            <a:lvl1pPr marR="0" lvl="0" algn="ctr" rtl="0">
              <a:spcBef>
                <a:spcPts val="560"/>
              </a:spcBef>
              <a:spcAft>
                <a:spcPts val="0"/>
              </a:spcAft>
              <a:buClr>
                <a:schemeClr val="lt2"/>
              </a:buClr>
              <a:buSzPts val="2100"/>
              <a:buFont typeface="Noto Sans Symbols"/>
              <a:buNone/>
              <a:defRPr sz="2800" b="0" i="0" u="none" strike="noStrike" cap="none">
                <a:solidFill>
                  <a:schemeClr val="dk1"/>
                </a:solidFill>
                <a:latin typeface="Verdana"/>
                <a:ea typeface="Verdana"/>
                <a:cs typeface="Verdana"/>
                <a:sym typeface="Verdana"/>
              </a:defRPr>
            </a:lvl1pPr>
            <a:lvl2pPr marR="0" lvl="1"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R="0" lvl="2"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R="0" lvl="3"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R="0" lvl="4"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R="0" lvl="5"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R="0" lvl="6"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R="0" lvl="7"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R="0" lvl="8"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119" name="Google Shape;119;p1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0" name="Google Shape;120;p1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1" name="Google Shape;121;p17"/>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25" name="Google Shape;25;p3"/>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b="0" i="0" u="none" strike="noStrike" cap="none">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26" name="Google Shape;26;p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 name="Google Shape;27;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 name="Google Shape;28;p3"/>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9"/>
        <p:cNvGrpSpPr/>
        <p:nvPr/>
      </p:nvGrpSpPr>
      <p:grpSpPr>
        <a:xfrm>
          <a:off x="0" y="0"/>
          <a:ext cx="0" cy="0"/>
          <a:chOff x="0" y="0"/>
          <a:chExt cx="0" cy="0"/>
        </a:xfrm>
      </p:grpSpPr>
      <p:sp>
        <p:nvSpPr>
          <p:cNvPr id="30" name="Google Shape;30;p4"/>
          <p:cNvSpPr txBox="1">
            <a:spLocks noGrp="1"/>
          </p:cNvSpPr>
          <p:nvPr>
            <p:ph type="body" idx="1"/>
          </p:nvPr>
        </p:nvSpPr>
        <p:spPr>
          <a:xfrm>
            <a:off x="457200" y="277813"/>
            <a:ext cx="8229600" cy="5853112"/>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31" name="Google Shape;31;p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 name="Google Shape;32;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 name="Google Shape;33;p4"/>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36" name="Google Shape;36;p5"/>
          <p:cNvSpPr txBox="1">
            <a:spLocks noGrp="1"/>
          </p:cNvSpPr>
          <p:nvPr>
            <p:ph type="body" idx="1"/>
          </p:nvPr>
        </p:nvSpPr>
        <p:spPr>
          <a:xfrm>
            <a:off x="457200" y="1600200"/>
            <a:ext cx="4038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37" name="Google Shape;37;p5"/>
          <p:cNvSpPr txBox="1">
            <a:spLocks noGrp="1"/>
          </p:cNvSpPr>
          <p:nvPr>
            <p:ph type="body" idx="2"/>
          </p:nvPr>
        </p:nvSpPr>
        <p:spPr>
          <a:xfrm>
            <a:off x="4648200" y="1600200"/>
            <a:ext cx="4038600" cy="2189163"/>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38" name="Google Shape;38;p5"/>
          <p:cNvSpPr txBox="1">
            <a:spLocks noGrp="1"/>
          </p:cNvSpPr>
          <p:nvPr>
            <p:ph type="body" idx="3"/>
          </p:nvPr>
        </p:nvSpPr>
        <p:spPr>
          <a:xfrm>
            <a:off x="4648200" y="3941763"/>
            <a:ext cx="4038600" cy="2189162"/>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39" name="Google Shape;39;p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0" name="Google Shape;40;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1" name="Google Shape;41;p5"/>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able" type="tbl">
  <p:cSld name="TABLE">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44" name="Google Shape;44;p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 name="Google Shape;45;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 name="Google Shape;46;p6"/>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Diagram or Organization Chart" type="dgm">
  <p:cSld name="DIAGRAM">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49" name="Google Shape;49;p7"/>
          <p:cNvSpPr>
            <a:spLocks noGrp="1"/>
          </p:cNvSpPr>
          <p:nvPr>
            <p:ph type="dgm" idx="2"/>
          </p:nvPr>
        </p:nvSpPr>
        <p:spPr>
          <a:xfrm>
            <a:off x="457200" y="1600200"/>
            <a:ext cx="8229600" cy="4530725"/>
          </a:xfrm>
          <a:prstGeom prst="rect">
            <a:avLst/>
          </a:prstGeom>
          <a:noFill/>
          <a:ln>
            <a:noFill/>
          </a:ln>
        </p:spPr>
        <p:txBody>
          <a:bodyPr spcFirstLastPara="1" wrap="square" lIns="91425" tIns="45700" rIns="91425" bIns="45700" anchor="t" anchorCtr="0"/>
          <a:lstStyle>
            <a:lvl1pPr marR="0" lvl="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R="0" lvl="1"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R="0" lvl="2"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R="0" lvl="3"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R="0" lvl="4"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R="0" lvl="5"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R="0" lvl="6"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R="0" lvl="7"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R="0" lvl="8"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50" name="Google Shape;50;p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1" name="Google Shape;51;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 name="Google Shape;52;p7"/>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rot="5400000">
            <a:off x="4731544" y="2175669"/>
            <a:ext cx="5853112"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55" name="Google Shape;55;p8"/>
          <p:cNvSpPr txBox="1">
            <a:spLocks noGrp="1"/>
          </p:cNvSpPr>
          <p:nvPr>
            <p:ph type="body" idx="1"/>
          </p:nvPr>
        </p:nvSpPr>
        <p:spPr>
          <a:xfrm rot="5400000">
            <a:off x="540544" y="194469"/>
            <a:ext cx="5853112" cy="6019800"/>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56" name="Google Shape;56;p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8" name="Google Shape;58;p8"/>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61" name="Google Shape;61;p9"/>
          <p:cNvSpPr txBox="1">
            <a:spLocks noGrp="1"/>
          </p:cNvSpPr>
          <p:nvPr>
            <p:ph type="body" idx="1"/>
          </p:nvPr>
        </p:nvSpPr>
        <p:spPr>
          <a:xfrm rot="5400000">
            <a:off x="2306637" y="-249238"/>
            <a:ext cx="4530725" cy="8229600"/>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62" name="Google Shape;62;p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lt2"/>
              </a:buClr>
              <a:buSzPts val="2400"/>
              <a:buFont typeface="Noto Sans Symbols"/>
              <a:buNone/>
              <a:defRPr sz="3200">
                <a:solidFill>
                  <a:schemeClr val="dk1"/>
                </a:solidFill>
                <a:latin typeface="Verdana"/>
                <a:ea typeface="Verdana"/>
                <a:cs typeface="Verdana"/>
                <a:sym typeface="Verdana"/>
              </a:defRPr>
            </a:lvl1pPr>
            <a:lvl2pPr marR="0" lvl="1" algn="l" rtl="0">
              <a:spcBef>
                <a:spcPts val="560"/>
              </a:spcBef>
              <a:spcAft>
                <a:spcPts val="0"/>
              </a:spcAft>
              <a:buClr>
                <a:schemeClr val="dk2"/>
              </a:buClr>
              <a:buSzPts val="2100"/>
              <a:buFont typeface="Noto Sans Symbols"/>
              <a:buNone/>
              <a:defRPr sz="2800" b="0" i="0" u="none" strike="noStrike" cap="none">
                <a:solidFill>
                  <a:schemeClr val="dk1"/>
                </a:solidFill>
                <a:latin typeface="Verdana"/>
                <a:ea typeface="Verdana"/>
                <a:cs typeface="Verdana"/>
                <a:sym typeface="Verdana"/>
              </a:defRPr>
            </a:lvl2pPr>
            <a:lvl3pPr marR="0" lvl="2" algn="l" rtl="0">
              <a:spcBef>
                <a:spcPts val="480"/>
              </a:spcBef>
              <a:spcAft>
                <a:spcPts val="0"/>
              </a:spcAft>
              <a:buClr>
                <a:schemeClr val="accent1"/>
              </a:buClr>
              <a:buSzPts val="1560"/>
              <a:buFont typeface="Noto Sans Symbols"/>
              <a:buNone/>
              <a:defRPr sz="2400" b="0" i="0" u="none" strike="noStrike" cap="none">
                <a:solidFill>
                  <a:schemeClr val="dk1"/>
                </a:solidFill>
                <a:latin typeface="Verdana"/>
                <a:ea typeface="Verdana"/>
                <a:cs typeface="Verdana"/>
                <a:sym typeface="Verdana"/>
              </a:defRPr>
            </a:lvl3pPr>
            <a:lvl4pPr marR="0" lvl="3" algn="l" rtl="0">
              <a:spcBef>
                <a:spcPts val="400"/>
              </a:spcBef>
              <a:spcAft>
                <a:spcPts val="0"/>
              </a:spcAft>
              <a:buClr>
                <a:schemeClr val="lt2"/>
              </a:buClr>
              <a:buSzPts val="2000"/>
              <a:buFont typeface="Noto Sans Symbols"/>
              <a:buNone/>
              <a:defRPr sz="2000" b="0" i="0" u="none" strike="noStrike" cap="none">
                <a:solidFill>
                  <a:schemeClr val="dk1"/>
                </a:solidFill>
                <a:latin typeface="Verdana"/>
                <a:ea typeface="Verdana"/>
                <a:cs typeface="Verdana"/>
                <a:sym typeface="Verdana"/>
              </a:defRPr>
            </a:lvl4pPr>
            <a:lvl5pPr marR="0" lvl="4" algn="l" rtl="0">
              <a:spcBef>
                <a:spcPts val="400"/>
              </a:spcBef>
              <a:spcAft>
                <a:spcPts val="0"/>
              </a:spcAft>
              <a:buClr>
                <a:schemeClr val="dk2"/>
              </a:buClr>
              <a:buSzPts val="1600"/>
              <a:buFont typeface="Noto Sans Symbols"/>
              <a:buNone/>
              <a:defRPr sz="2000" b="0" i="0" u="none" strike="noStrike" cap="none">
                <a:solidFill>
                  <a:schemeClr val="dk1"/>
                </a:solidFill>
                <a:latin typeface="Verdana"/>
                <a:ea typeface="Verdana"/>
                <a:cs typeface="Verdana"/>
                <a:sym typeface="Verdana"/>
              </a:defRPr>
            </a:lvl5pPr>
            <a:lvl6pPr marR="0" lvl="5" algn="l" rtl="0">
              <a:spcBef>
                <a:spcPts val="400"/>
              </a:spcBef>
              <a:spcAft>
                <a:spcPts val="0"/>
              </a:spcAft>
              <a:buClr>
                <a:schemeClr val="dk2"/>
              </a:buClr>
              <a:buSzPts val="1600"/>
              <a:buFont typeface="Noto Sans Symbols"/>
              <a:buNone/>
              <a:defRPr sz="2000" b="0" i="0" u="none" strike="noStrike" cap="none">
                <a:solidFill>
                  <a:schemeClr val="dk1"/>
                </a:solidFill>
                <a:latin typeface="Verdana"/>
                <a:ea typeface="Verdana"/>
                <a:cs typeface="Verdana"/>
                <a:sym typeface="Verdana"/>
              </a:defRPr>
            </a:lvl6pPr>
            <a:lvl7pPr marR="0" lvl="6" algn="l" rtl="0">
              <a:spcBef>
                <a:spcPts val="400"/>
              </a:spcBef>
              <a:spcAft>
                <a:spcPts val="0"/>
              </a:spcAft>
              <a:buClr>
                <a:schemeClr val="dk2"/>
              </a:buClr>
              <a:buSzPts val="1600"/>
              <a:buFont typeface="Noto Sans Symbols"/>
              <a:buNone/>
              <a:defRPr sz="2000" b="0" i="0" u="none" strike="noStrike" cap="none">
                <a:solidFill>
                  <a:schemeClr val="dk1"/>
                </a:solidFill>
                <a:latin typeface="Verdana"/>
                <a:ea typeface="Verdana"/>
                <a:cs typeface="Verdana"/>
                <a:sym typeface="Verdana"/>
              </a:defRPr>
            </a:lvl7pPr>
            <a:lvl8pPr marR="0" lvl="7" algn="l" rtl="0">
              <a:spcBef>
                <a:spcPts val="400"/>
              </a:spcBef>
              <a:spcAft>
                <a:spcPts val="0"/>
              </a:spcAft>
              <a:buClr>
                <a:schemeClr val="dk2"/>
              </a:buClr>
              <a:buSzPts val="1600"/>
              <a:buFont typeface="Noto Sans Symbols"/>
              <a:buNone/>
              <a:defRPr sz="2000" b="0" i="0" u="none" strike="noStrike" cap="none">
                <a:solidFill>
                  <a:schemeClr val="dk1"/>
                </a:solidFill>
                <a:latin typeface="Verdana"/>
                <a:ea typeface="Verdana"/>
                <a:cs typeface="Verdana"/>
                <a:sym typeface="Verdana"/>
              </a:defRPr>
            </a:lvl8pPr>
            <a:lvl9pPr marR="0" lvl="8" algn="l" rtl="0">
              <a:spcBef>
                <a:spcPts val="400"/>
              </a:spcBef>
              <a:spcAft>
                <a:spcPts val="0"/>
              </a:spcAft>
              <a:buClr>
                <a:schemeClr val="dk2"/>
              </a:buClr>
              <a:buSzPts val="1600"/>
              <a:buFont typeface="Noto Sans Symbols"/>
              <a:buNone/>
              <a:defRPr sz="2000" b="0" i="0" u="none" strike="noStrike" cap="none">
                <a:solidFill>
                  <a:schemeClr val="dk1"/>
                </a:solidFill>
                <a:latin typeface="Verdana"/>
                <a:ea typeface="Verdana"/>
                <a:cs typeface="Verdana"/>
                <a:sym typeface="Verdana"/>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lt2"/>
              </a:buClr>
              <a:buSzPts val="1050"/>
              <a:buFont typeface="Noto Sans Symbols"/>
              <a:buNone/>
              <a:defRPr sz="1400">
                <a:solidFill>
                  <a:schemeClr val="dk1"/>
                </a:solidFill>
                <a:latin typeface="Verdana"/>
                <a:ea typeface="Verdana"/>
                <a:cs typeface="Verdana"/>
                <a:sym typeface="Verdana"/>
              </a:defRPr>
            </a:lvl1pPr>
            <a:lvl2pPr marL="914400" marR="0" lvl="1" indent="-228600" algn="l" rtl="0">
              <a:spcBef>
                <a:spcPts val="240"/>
              </a:spcBef>
              <a:spcAft>
                <a:spcPts val="0"/>
              </a:spcAft>
              <a:buClr>
                <a:schemeClr val="dk2"/>
              </a:buClr>
              <a:buSzPts val="900"/>
              <a:buFont typeface="Noto Sans Symbols"/>
              <a:buNone/>
              <a:defRPr sz="1200" b="0" i="0" u="none" strike="noStrike" cap="none">
                <a:solidFill>
                  <a:schemeClr val="dk1"/>
                </a:solidFill>
                <a:latin typeface="Verdana"/>
                <a:ea typeface="Verdana"/>
                <a:cs typeface="Verdana"/>
                <a:sym typeface="Verdana"/>
              </a:defRPr>
            </a:lvl2pPr>
            <a:lvl3pPr marL="1371600" marR="0" lvl="2" indent="-228600" algn="l" rtl="0">
              <a:spcBef>
                <a:spcPts val="200"/>
              </a:spcBef>
              <a:spcAft>
                <a:spcPts val="0"/>
              </a:spcAft>
              <a:buClr>
                <a:schemeClr val="accent1"/>
              </a:buClr>
              <a:buSzPts val="650"/>
              <a:buFont typeface="Noto Sans Symbols"/>
              <a:buNone/>
              <a:defRPr sz="1000" b="0" i="0" u="none" strike="noStrike" cap="none">
                <a:solidFill>
                  <a:schemeClr val="dk1"/>
                </a:solidFill>
                <a:latin typeface="Verdana"/>
                <a:ea typeface="Verdana"/>
                <a:cs typeface="Verdana"/>
                <a:sym typeface="Verdana"/>
              </a:defRPr>
            </a:lvl3pPr>
            <a:lvl4pPr marL="1828800" marR="0" lvl="3" indent="-228600" algn="l" rtl="0">
              <a:spcBef>
                <a:spcPts val="180"/>
              </a:spcBef>
              <a:spcAft>
                <a:spcPts val="0"/>
              </a:spcAft>
              <a:buClr>
                <a:schemeClr val="lt2"/>
              </a:buClr>
              <a:buSzPts val="900"/>
              <a:buFont typeface="Noto Sans Symbols"/>
              <a:buNone/>
              <a:defRPr sz="900" b="0" i="0" u="none" strike="noStrike" cap="none">
                <a:solidFill>
                  <a:schemeClr val="dk1"/>
                </a:solidFill>
                <a:latin typeface="Verdana"/>
                <a:ea typeface="Verdana"/>
                <a:cs typeface="Verdana"/>
                <a:sym typeface="Verdana"/>
              </a:defRPr>
            </a:lvl4pPr>
            <a:lvl5pPr marL="2286000" marR="0" lvl="4"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5pPr>
            <a:lvl6pPr marL="2743200" marR="0" lvl="5"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6pPr>
            <a:lvl7pPr marL="3200400" marR="0" lvl="6"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7pPr>
            <a:lvl8pPr marL="3657600" marR="0" lvl="7"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8pPr>
            <a:lvl9pPr marL="4114800" marR="0" lvl="8" indent="-228600" algn="l" rtl="0">
              <a:spcBef>
                <a:spcPts val="180"/>
              </a:spcBef>
              <a:spcAft>
                <a:spcPts val="0"/>
              </a:spcAft>
              <a:buClr>
                <a:schemeClr val="dk2"/>
              </a:buClr>
              <a:buSzPts val="720"/>
              <a:buFont typeface="Noto Sans Symbols"/>
              <a:buNone/>
              <a:defRPr sz="900" b="0" i="0" u="none" strike="noStrike" cap="none">
                <a:solidFill>
                  <a:schemeClr val="dk1"/>
                </a:solidFill>
                <a:latin typeface="Verdana"/>
                <a:ea typeface="Verdana"/>
                <a:cs typeface="Verdana"/>
                <a:sym typeface="Verdana"/>
              </a:defRPr>
            </a:lvl9pPr>
          </a:lstStyle>
          <a:p>
            <a:endParaRPr/>
          </a:p>
        </p:txBody>
      </p:sp>
      <p:sp>
        <p:nvSpPr>
          <p:cNvPr id="69" name="Google Shape;69;p1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11" name="Google Shape;11;p1"/>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b="0" i="0" u="none" strike="noStrike" cap="none">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12" name="Google Shape;12;p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strike="noStrike" cap="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15" name="Google Shape;15;p1"/>
          <p:cNvSpPr txBox="1"/>
          <p:nvPr/>
        </p:nvSpPr>
        <p:spPr>
          <a:xfrm>
            <a:off x="0" y="0"/>
            <a:ext cx="228600" cy="2286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6" name="Google Shape;16;p1"/>
          <p:cNvCxnSpPr/>
          <p:nvPr/>
        </p:nvCxnSpPr>
        <p:spPr>
          <a:xfrm>
            <a:off x="457200" y="1447800"/>
            <a:ext cx="8077200" cy="0"/>
          </a:xfrm>
          <a:prstGeom prst="straightConnector1">
            <a:avLst/>
          </a:prstGeom>
          <a:noFill/>
          <a:ln w="19050" cap="flat" cmpd="sng">
            <a:solidFill>
              <a:schemeClr val="dk2"/>
            </a:solidFill>
            <a:prstDash val="solid"/>
            <a:miter lim="800000"/>
            <a:headEnd type="none" w="med" len="med"/>
            <a:tailEnd type="none" w="med" len="med"/>
          </a:ln>
        </p:spPr>
      </p:cxnSp>
      <p:sp>
        <p:nvSpPr>
          <p:cNvPr id="17" name="Google Shape;17;p1"/>
          <p:cNvSpPr txBox="1"/>
          <p:nvPr/>
        </p:nvSpPr>
        <p:spPr>
          <a:xfrm>
            <a:off x="0" y="2286000"/>
            <a:ext cx="228600" cy="228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 name="Google Shape;18;p1"/>
          <p:cNvSpPr txBox="1"/>
          <p:nvPr/>
        </p:nvSpPr>
        <p:spPr>
          <a:xfrm>
            <a:off x="0" y="4572000"/>
            <a:ext cx="228600" cy="228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grpSp>
        <p:nvGrpSpPr>
          <p:cNvPr id="107" name="Google Shape;107;p16"/>
          <p:cNvGrpSpPr/>
          <p:nvPr/>
        </p:nvGrpSpPr>
        <p:grpSpPr>
          <a:xfrm>
            <a:off x="228600" y="2889250"/>
            <a:ext cx="8610600" cy="201612"/>
            <a:chOff x="228600" y="2667000"/>
            <a:chExt cx="8610600" cy="228600"/>
          </a:xfrm>
        </p:grpSpPr>
        <p:sp>
          <p:nvSpPr>
            <p:cNvPr id="108" name="Google Shape;108;p16"/>
            <p:cNvSpPr txBox="1"/>
            <p:nvPr/>
          </p:nvSpPr>
          <p:spPr>
            <a:xfrm>
              <a:off x="228600" y="2667000"/>
              <a:ext cx="2870200" cy="228600"/>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9" name="Google Shape;109;p16"/>
            <p:cNvSpPr txBox="1"/>
            <p:nvPr/>
          </p:nvSpPr>
          <p:spPr>
            <a:xfrm>
              <a:off x="3098800" y="2667000"/>
              <a:ext cx="2870200" cy="228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0" name="Google Shape;110;p16"/>
            <p:cNvSpPr txBox="1"/>
            <p:nvPr/>
          </p:nvSpPr>
          <p:spPr>
            <a:xfrm>
              <a:off x="5969000" y="2667000"/>
              <a:ext cx="2870200" cy="228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grpSp>
      <p:sp>
        <p:nvSpPr>
          <p:cNvPr id="111" name="Google Shape;111;p16"/>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2pPr>
            <a:lvl3pPr marR="0" lvl="2"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3pPr>
            <a:lvl4pPr marR="0" lvl="3"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4pPr>
            <a:lvl5pPr marR="0" lvl="4"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5pPr>
            <a:lvl6pPr marR="0" lvl="5"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6pPr>
            <a:lvl7pPr marR="0" lvl="6"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7pPr>
            <a:lvl8pPr marR="0" lvl="7"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8pPr>
            <a:lvl9pPr marR="0" lvl="8" algn="l" rtl="0">
              <a:spcBef>
                <a:spcPts val="0"/>
              </a:spcBef>
              <a:spcAft>
                <a:spcPts val="0"/>
              </a:spcAft>
              <a:buSzPts val="1400"/>
              <a:buNone/>
              <a:defRPr sz="4400" b="0" i="0" u="none" strike="noStrike" cap="none">
                <a:solidFill>
                  <a:schemeClr val="dk2"/>
                </a:solidFill>
                <a:latin typeface="Garamond"/>
                <a:ea typeface="Garamond"/>
                <a:cs typeface="Garamond"/>
                <a:sym typeface="Garamond"/>
              </a:defRPr>
            </a:lvl9pPr>
          </a:lstStyle>
          <a:p>
            <a:endParaRPr/>
          </a:p>
        </p:txBody>
      </p:sp>
      <p:sp>
        <p:nvSpPr>
          <p:cNvPr id="112" name="Google Shape;112;p16"/>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lstStyle>
            <a:lvl1pPr marL="457200" marR="0" lvl="0" indent="-361950" algn="l" rtl="0">
              <a:spcBef>
                <a:spcPts val="560"/>
              </a:spcBef>
              <a:spcAft>
                <a:spcPts val="0"/>
              </a:spcAft>
              <a:buClr>
                <a:schemeClr val="lt2"/>
              </a:buClr>
              <a:buSzPts val="2100"/>
              <a:buFont typeface="Noto Sans Symbols"/>
              <a:buChar char="•"/>
              <a:defRPr sz="2800" b="0" i="0" u="none" strike="noStrike" cap="none">
                <a:solidFill>
                  <a:schemeClr val="dk1"/>
                </a:solidFill>
                <a:latin typeface="Verdana"/>
                <a:ea typeface="Verdana"/>
                <a:cs typeface="Verdana"/>
                <a:sym typeface="Verdana"/>
              </a:defRPr>
            </a:lvl1pPr>
            <a:lvl2pPr marL="914400" marR="0" lvl="1" indent="-342900" algn="l" rtl="0">
              <a:spcBef>
                <a:spcPts val="480"/>
              </a:spcBef>
              <a:spcAft>
                <a:spcPts val="0"/>
              </a:spcAft>
              <a:buClr>
                <a:schemeClr val="dk2"/>
              </a:buClr>
              <a:buSzPts val="1800"/>
              <a:buFont typeface="Noto Sans Symbols"/>
              <a:buChar char="■"/>
              <a:defRPr sz="2400" b="0" i="0" u="none" strike="noStrike" cap="none">
                <a:solidFill>
                  <a:schemeClr val="dk1"/>
                </a:solidFill>
                <a:latin typeface="Verdana"/>
                <a:ea typeface="Verdana"/>
                <a:cs typeface="Verdana"/>
                <a:sym typeface="Verdana"/>
              </a:defRPr>
            </a:lvl2pPr>
            <a:lvl3pPr marL="1371600" marR="0" lvl="2" indent="-311150" algn="l" rtl="0">
              <a:spcBef>
                <a:spcPts val="400"/>
              </a:spcBef>
              <a:spcAft>
                <a:spcPts val="0"/>
              </a:spcAft>
              <a:buClr>
                <a:schemeClr val="accent1"/>
              </a:buClr>
              <a:buSzPts val="1300"/>
              <a:buFont typeface="Noto Sans Symbols"/>
              <a:buChar char="•"/>
              <a:defRPr sz="2000" b="0" i="0" u="none" strike="noStrike" cap="none">
                <a:solidFill>
                  <a:schemeClr val="dk1"/>
                </a:solidFill>
                <a:latin typeface="Verdana"/>
                <a:ea typeface="Verdana"/>
                <a:cs typeface="Verdana"/>
                <a:sym typeface="Verdana"/>
              </a:defRPr>
            </a:lvl3pPr>
            <a:lvl4pPr marL="1828800" marR="0" lvl="3" indent="-342900" algn="l" rtl="0">
              <a:spcBef>
                <a:spcPts val="360"/>
              </a:spcBef>
              <a:spcAft>
                <a:spcPts val="0"/>
              </a:spcAft>
              <a:buClr>
                <a:schemeClr val="lt2"/>
              </a:buClr>
              <a:buSzPts val="1800"/>
              <a:buFont typeface="Noto Sans Symbols"/>
              <a:buChar char="▪"/>
              <a:defRPr sz="1800" b="0" i="0" u="none" strike="noStrike" cap="none">
                <a:solidFill>
                  <a:schemeClr val="dk1"/>
                </a:solidFill>
                <a:latin typeface="Verdana"/>
                <a:ea typeface="Verdana"/>
                <a:cs typeface="Verdana"/>
                <a:sym typeface="Verdana"/>
              </a:defRPr>
            </a:lvl4pPr>
            <a:lvl5pPr marL="2286000" marR="0" lvl="4"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5pPr>
            <a:lvl6pPr marL="2743200" marR="0" lvl="5"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6pPr>
            <a:lvl7pPr marL="3200400" marR="0" lvl="6" indent="-320039"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7pPr>
            <a:lvl8pPr marL="3657600" marR="0" lvl="7"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8pPr>
            <a:lvl9pPr marL="4114800" marR="0" lvl="8" indent="-320040" algn="l" rtl="0">
              <a:spcBef>
                <a:spcPts val="360"/>
              </a:spcBef>
              <a:spcAft>
                <a:spcPts val="0"/>
              </a:spcAft>
              <a:buClr>
                <a:schemeClr val="dk2"/>
              </a:buClr>
              <a:buSzPts val="1440"/>
              <a:buFont typeface="Noto Sans Symbols"/>
              <a:buChar char="▪"/>
              <a:defRPr sz="1800" b="0" i="0" u="none" strike="noStrike" cap="none">
                <a:solidFill>
                  <a:schemeClr val="dk1"/>
                </a:solidFill>
                <a:latin typeface="Verdana"/>
                <a:ea typeface="Verdana"/>
                <a:cs typeface="Verdana"/>
                <a:sym typeface="Verdana"/>
              </a:defRPr>
            </a:lvl9pPr>
          </a:lstStyle>
          <a:p>
            <a:endParaRPr/>
          </a:p>
        </p:txBody>
      </p:sp>
      <p:sp>
        <p:nvSpPr>
          <p:cNvPr id="113" name="Google Shape;113;p1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000" b="0" i="0" u="none">
                <a:solidFill>
                  <a:schemeClr val="dk1"/>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4" name="Google Shape;114;p1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5" name="Google Shape;115;p16"/>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chemeClr val="dk1"/>
              </a:buClr>
              <a:buSzPts val="1000"/>
              <a:buFont typeface="Verdana"/>
              <a:buNone/>
              <a:defRPr sz="1000" b="0" i="0" u="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3" Type="http://schemas.openxmlformats.org/officeDocument/2006/relationships/image" Target="../media/image21.jpg"/><Relationship Id="rId18" Type="http://schemas.openxmlformats.org/officeDocument/2006/relationships/image" Target="../media/image26.jpg"/><Relationship Id="rId26" Type="http://schemas.openxmlformats.org/officeDocument/2006/relationships/image" Target="../media/image34.jpg"/><Relationship Id="rId39" Type="http://schemas.openxmlformats.org/officeDocument/2006/relationships/image" Target="../media/image47.jpg"/><Relationship Id="rId21" Type="http://schemas.openxmlformats.org/officeDocument/2006/relationships/image" Target="../media/image29.jpg"/><Relationship Id="rId34" Type="http://schemas.openxmlformats.org/officeDocument/2006/relationships/image" Target="../media/image42.jpg"/><Relationship Id="rId42" Type="http://schemas.openxmlformats.org/officeDocument/2006/relationships/image" Target="../media/image50.jpg"/><Relationship Id="rId7" Type="http://schemas.openxmlformats.org/officeDocument/2006/relationships/image" Target="../media/image15.jpg"/><Relationship Id="rId2" Type="http://schemas.openxmlformats.org/officeDocument/2006/relationships/notesSlide" Target="../notesSlides/notesSlide14.xml"/><Relationship Id="rId16" Type="http://schemas.openxmlformats.org/officeDocument/2006/relationships/image" Target="../media/image24.jpg"/><Relationship Id="rId20" Type="http://schemas.openxmlformats.org/officeDocument/2006/relationships/image" Target="../media/image28.jpg"/><Relationship Id="rId29" Type="http://schemas.openxmlformats.org/officeDocument/2006/relationships/image" Target="../media/image37.jpg"/><Relationship Id="rId41" Type="http://schemas.openxmlformats.org/officeDocument/2006/relationships/image" Target="../media/image49.jpg"/><Relationship Id="rId1" Type="http://schemas.openxmlformats.org/officeDocument/2006/relationships/slideLayout" Target="../slideLayouts/slideLayout2.xml"/><Relationship Id="rId6" Type="http://schemas.openxmlformats.org/officeDocument/2006/relationships/image" Target="../media/image14.jpg"/><Relationship Id="rId11" Type="http://schemas.openxmlformats.org/officeDocument/2006/relationships/image" Target="../media/image19.jpg"/><Relationship Id="rId24" Type="http://schemas.openxmlformats.org/officeDocument/2006/relationships/image" Target="../media/image32.jpg"/><Relationship Id="rId32" Type="http://schemas.openxmlformats.org/officeDocument/2006/relationships/image" Target="../media/image40.jpg"/><Relationship Id="rId37" Type="http://schemas.openxmlformats.org/officeDocument/2006/relationships/image" Target="../media/image45.jpg"/><Relationship Id="rId40" Type="http://schemas.openxmlformats.org/officeDocument/2006/relationships/image" Target="../media/image48.jpg"/><Relationship Id="rId5" Type="http://schemas.openxmlformats.org/officeDocument/2006/relationships/image" Target="../media/image13.jpg"/><Relationship Id="rId15" Type="http://schemas.openxmlformats.org/officeDocument/2006/relationships/image" Target="../media/image23.jpg"/><Relationship Id="rId23" Type="http://schemas.openxmlformats.org/officeDocument/2006/relationships/image" Target="../media/image31.jpg"/><Relationship Id="rId28" Type="http://schemas.openxmlformats.org/officeDocument/2006/relationships/image" Target="../media/image36.jpg"/><Relationship Id="rId36" Type="http://schemas.openxmlformats.org/officeDocument/2006/relationships/image" Target="../media/image44.jpg"/><Relationship Id="rId10" Type="http://schemas.openxmlformats.org/officeDocument/2006/relationships/image" Target="../media/image18.jpg"/><Relationship Id="rId19" Type="http://schemas.openxmlformats.org/officeDocument/2006/relationships/image" Target="../media/image27.jpg"/><Relationship Id="rId31" Type="http://schemas.openxmlformats.org/officeDocument/2006/relationships/image" Target="../media/image39.jpg"/><Relationship Id="rId44" Type="http://schemas.openxmlformats.org/officeDocument/2006/relationships/image" Target="../media/image52.jpg"/><Relationship Id="rId4" Type="http://schemas.openxmlformats.org/officeDocument/2006/relationships/image" Target="../media/image12.jpg"/><Relationship Id="rId9" Type="http://schemas.openxmlformats.org/officeDocument/2006/relationships/image" Target="../media/image17.jpg"/><Relationship Id="rId14" Type="http://schemas.openxmlformats.org/officeDocument/2006/relationships/image" Target="../media/image22.jpg"/><Relationship Id="rId22" Type="http://schemas.openxmlformats.org/officeDocument/2006/relationships/image" Target="../media/image30.jpg"/><Relationship Id="rId27" Type="http://schemas.openxmlformats.org/officeDocument/2006/relationships/image" Target="../media/image35.jpg"/><Relationship Id="rId30" Type="http://schemas.openxmlformats.org/officeDocument/2006/relationships/image" Target="../media/image38.jpg"/><Relationship Id="rId35" Type="http://schemas.openxmlformats.org/officeDocument/2006/relationships/image" Target="../media/image43.jpg"/><Relationship Id="rId43" Type="http://schemas.openxmlformats.org/officeDocument/2006/relationships/image" Target="../media/image51.jpg"/><Relationship Id="rId8" Type="http://schemas.openxmlformats.org/officeDocument/2006/relationships/image" Target="../media/image16.jpg"/><Relationship Id="rId3" Type="http://schemas.openxmlformats.org/officeDocument/2006/relationships/image" Target="../media/image11.jpg"/><Relationship Id="rId12" Type="http://schemas.openxmlformats.org/officeDocument/2006/relationships/image" Target="../media/image20.jpg"/><Relationship Id="rId17" Type="http://schemas.openxmlformats.org/officeDocument/2006/relationships/image" Target="../media/image25.jpg"/><Relationship Id="rId25" Type="http://schemas.openxmlformats.org/officeDocument/2006/relationships/image" Target="../media/image33.jpg"/><Relationship Id="rId33" Type="http://schemas.openxmlformats.org/officeDocument/2006/relationships/image" Target="../media/image41.jpg"/><Relationship Id="rId38" Type="http://schemas.openxmlformats.org/officeDocument/2006/relationships/image" Target="../media/image46.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ruthmiskinliteracy.com/" TargetMode="External"/><Relationship Id="rId7" Type="http://schemas.openxmlformats.org/officeDocument/2006/relationships/image" Target="../media/image55.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4.jpg"/><Relationship Id="rId5" Type="http://schemas.openxmlformats.org/officeDocument/2006/relationships/image" Target="../media/image1.png"/><Relationship Id="rId4" Type="http://schemas.openxmlformats.org/officeDocument/2006/relationships/hyperlink" Target="http://www.oup.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8"/>
          <p:cNvSpPr txBox="1"/>
          <p:nvPr/>
        </p:nvSpPr>
        <p:spPr>
          <a:xfrm>
            <a:off x="457200" y="6248400"/>
            <a:ext cx="2133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127" name="Google Shape;127;p18"/>
          <p:cNvPicPr preferRelativeResize="0"/>
          <p:nvPr/>
        </p:nvPicPr>
        <p:blipFill rotWithShape="1">
          <a:blip r:embed="rId3">
            <a:alphaModFix/>
          </a:blip>
          <a:srcRect/>
          <a:stretch/>
        </p:blipFill>
        <p:spPr>
          <a:xfrm>
            <a:off x="587375" y="3429000"/>
            <a:ext cx="5140325" cy="2359025"/>
          </a:xfrm>
          <a:prstGeom prst="rect">
            <a:avLst/>
          </a:prstGeom>
          <a:noFill/>
          <a:ln>
            <a:noFill/>
          </a:ln>
        </p:spPr>
      </p:pic>
      <p:sp>
        <p:nvSpPr>
          <p:cNvPr id="129" name="Google Shape;129;p18"/>
          <p:cNvSpPr txBox="1"/>
          <p:nvPr/>
        </p:nvSpPr>
        <p:spPr>
          <a:xfrm>
            <a:off x="584200" y="1700212"/>
            <a:ext cx="8235950" cy="1570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4800"/>
              <a:buFont typeface="Quattrocento Sans"/>
              <a:buNone/>
            </a:pPr>
            <a:r>
              <a:rPr lang="en-US" sz="4800" b="0" i="0" u="none" dirty="0">
                <a:solidFill>
                  <a:schemeClr val="lt2"/>
                </a:solidFill>
                <a:latin typeface="Quattrocento Sans"/>
                <a:ea typeface="Quattrocento Sans"/>
                <a:cs typeface="Quattrocento Sans"/>
                <a:sym typeface="Quattrocento Sans"/>
              </a:rPr>
              <a:t>Read Write Inc. </a:t>
            </a:r>
            <a:endParaRPr dirty="0"/>
          </a:p>
          <a:p>
            <a:pPr marL="0" marR="0" lvl="0" indent="0" algn="l" rtl="0">
              <a:lnSpc>
                <a:spcPct val="100000"/>
              </a:lnSpc>
              <a:spcBef>
                <a:spcPts val="0"/>
              </a:spcBef>
              <a:spcAft>
                <a:spcPts val="0"/>
              </a:spcAft>
              <a:buClr>
                <a:schemeClr val="lt2"/>
              </a:buClr>
              <a:buSzPts val="4800"/>
              <a:buFont typeface="Quattrocento Sans"/>
              <a:buNone/>
            </a:pPr>
            <a:r>
              <a:rPr lang="en-US" sz="4800" b="0" i="0" u="none" dirty="0">
                <a:solidFill>
                  <a:schemeClr val="lt2"/>
                </a:solidFill>
                <a:latin typeface="Quattrocento Sans"/>
                <a:ea typeface="Quattrocento Sans"/>
                <a:cs typeface="Quattrocento Sans"/>
                <a:sym typeface="Quattrocento Sans"/>
              </a:rPr>
              <a:t>Teaching Phonics at Oakwood</a:t>
            </a:r>
            <a:endParaRPr dirty="0"/>
          </a:p>
        </p:txBody>
      </p:sp>
      <p:sp>
        <p:nvSpPr>
          <p:cNvPr id="130" name="Google Shape;130;p18"/>
          <p:cNvSpPr txBox="1"/>
          <p:nvPr/>
        </p:nvSpPr>
        <p:spPr>
          <a:xfrm>
            <a:off x="457200" y="6243637"/>
            <a:ext cx="48244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666600"/>
              </a:buClr>
              <a:buSzPts val="2400"/>
              <a:buFont typeface="Quattrocento Sans"/>
              <a:buNone/>
            </a:pPr>
            <a:r>
              <a:rPr lang="en-US" sz="2400" dirty="0">
                <a:solidFill>
                  <a:srgbClr val="666600"/>
                </a:solidFill>
                <a:latin typeface="Quattrocento Sans"/>
                <a:sym typeface="Quattrocento Sans"/>
              </a:rPr>
              <a:t>September 2023</a:t>
            </a:r>
            <a:endParaRPr dirty="0"/>
          </a:p>
        </p:txBody>
      </p:sp>
      <p:sp>
        <p:nvSpPr>
          <p:cNvPr id="132" name="Google Shape;132;p18"/>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a:t>
            </a:fld>
            <a:endParaRPr/>
          </a:p>
        </p:txBody>
      </p:sp>
      <p:pic>
        <p:nvPicPr>
          <p:cNvPr id="3" name="Picture 2">
            <a:extLst>
              <a:ext uri="{FF2B5EF4-FFF2-40B4-BE49-F238E27FC236}">
                <a16:creationId xmlns:a16="http://schemas.microsoft.com/office/drawing/2014/main" id="{64ABBEC1-BC5A-4CF8-823B-8CB48C76454C}"/>
              </a:ext>
            </a:extLst>
          </p:cNvPr>
          <p:cNvPicPr>
            <a:picLocks noChangeAspect="1"/>
          </p:cNvPicPr>
          <p:nvPr/>
        </p:nvPicPr>
        <p:blipFill>
          <a:blip r:embed="rId4"/>
          <a:stretch>
            <a:fillRect/>
          </a:stretch>
        </p:blipFill>
        <p:spPr>
          <a:xfrm>
            <a:off x="6363990" y="3935002"/>
            <a:ext cx="2322810" cy="19763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1" name="Google Shape;221;p28"/>
          <p:cNvGraphicFramePr/>
          <p:nvPr/>
        </p:nvGraphicFramePr>
        <p:xfrm>
          <a:off x="571500" y="571500"/>
          <a:ext cx="8072400" cy="1037270"/>
        </p:xfrm>
        <a:graphic>
          <a:graphicData uri="http://schemas.openxmlformats.org/drawingml/2006/table">
            <a:tbl>
              <a:tblPr>
                <a:noFill/>
                <a:tableStyleId>{0AB2D2D0-DE2D-4C11-AD94-4F26CF6371AB}</a:tableStyleId>
              </a:tblPr>
              <a:tblGrid>
                <a:gridCol w="733425">
                  <a:extLst>
                    <a:ext uri="{9D8B030D-6E8A-4147-A177-3AD203B41FA5}">
                      <a16:colId xmlns:a16="http://schemas.microsoft.com/office/drawing/2014/main" val="20000"/>
                    </a:ext>
                  </a:extLst>
                </a:gridCol>
                <a:gridCol w="735000">
                  <a:extLst>
                    <a:ext uri="{9D8B030D-6E8A-4147-A177-3AD203B41FA5}">
                      <a16:colId xmlns:a16="http://schemas.microsoft.com/office/drawing/2014/main" val="20001"/>
                    </a:ext>
                  </a:extLst>
                </a:gridCol>
                <a:gridCol w="733425">
                  <a:extLst>
                    <a:ext uri="{9D8B030D-6E8A-4147-A177-3AD203B41FA5}">
                      <a16:colId xmlns:a16="http://schemas.microsoft.com/office/drawing/2014/main" val="20002"/>
                    </a:ext>
                  </a:extLst>
                </a:gridCol>
                <a:gridCol w="733425">
                  <a:extLst>
                    <a:ext uri="{9D8B030D-6E8A-4147-A177-3AD203B41FA5}">
                      <a16:colId xmlns:a16="http://schemas.microsoft.com/office/drawing/2014/main" val="20003"/>
                    </a:ext>
                  </a:extLst>
                </a:gridCol>
                <a:gridCol w="733425">
                  <a:extLst>
                    <a:ext uri="{9D8B030D-6E8A-4147-A177-3AD203B41FA5}">
                      <a16:colId xmlns:a16="http://schemas.microsoft.com/office/drawing/2014/main" val="20004"/>
                    </a:ext>
                  </a:extLst>
                </a:gridCol>
                <a:gridCol w="735000">
                  <a:extLst>
                    <a:ext uri="{9D8B030D-6E8A-4147-A177-3AD203B41FA5}">
                      <a16:colId xmlns:a16="http://schemas.microsoft.com/office/drawing/2014/main" val="20005"/>
                    </a:ext>
                  </a:extLst>
                </a:gridCol>
                <a:gridCol w="733425">
                  <a:extLst>
                    <a:ext uri="{9D8B030D-6E8A-4147-A177-3AD203B41FA5}">
                      <a16:colId xmlns:a16="http://schemas.microsoft.com/office/drawing/2014/main" val="20006"/>
                    </a:ext>
                  </a:extLst>
                </a:gridCol>
                <a:gridCol w="733425">
                  <a:extLst>
                    <a:ext uri="{9D8B030D-6E8A-4147-A177-3AD203B41FA5}">
                      <a16:colId xmlns:a16="http://schemas.microsoft.com/office/drawing/2014/main" val="20007"/>
                    </a:ext>
                  </a:extLst>
                </a:gridCol>
                <a:gridCol w="733425">
                  <a:extLst>
                    <a:ext uri="{9D8B030D-6E8A-4147-A177-3AD203B41FA5}">
                      <a16:colId xmlns:a16="http://schemas.microsoft.com/office/drawing/2014/main" val="20008"/>
                    </a:ext>
                  </a:extLst>
                </a:gridCol>
                <a:gridCol w="735000">
                  <a:extLst>
                    <a:ext uri="{9D8B030D-6E8A-4147-A177-3AD203B41FA5}">
                      <a16:colId xmlns:a16="http://schemas.microsoft.com/office/drawing/2014/main" val="20009"/>
                    </a:ext>
                  </a:extLst>
                </a:gridCol>
                <a:gridCol w="733425">
                  <a:extLst>
                    <a:ext uri="{9D8B030D-6E8A-4147-A177-3AD203B41FA5}">
                      <a16:colId xmlns:a16="http://schemas.microsoft.com/office/drawing/2014/main" val="20010"/>
                    </a:ext>
                  </a:extLst>
                </a:gridCol>
              </a:tblGrid>
              <a:tr h="519100">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f</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m</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n</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v</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z</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sh</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th</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ng</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extLst>
                  <a:ext uri="{0D108BD9-81ED-4DB2-BD59-A6C34878D82A}">
                    <a16:rowId xmlns:a16="http://schemas.microsoft.com/office/drawing/2014/main" val="10000"/>
                  </a:ext>
                </a:extLst>
              </a:tr>
              <a:tr h="517525">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2800"/>
                        <a:buFont typeface="Comic Sans MS"/>
                        <a:buNone/>
                      </a:pPr>
                      <a:r>
                        <a:rPr lang="en-US" sz="2800" b="1" i="0" u="none">
                          <a:solidFill>
                            <a:srgbClr val="000000"/>
                          </a:solidFill>
                          <a:latin typeface="Comic Sans MS"/>
                          <a:ea typeface="Comic Sans MS"/>
                          <a:cs typeface="Comic Sans MS"/>
                          <a:sym typeface="Comic Sans MS"/>
                        </a:rPr>
                        <a:t>nk</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bl>
          </a:graphicData>
        </a:graphic>
      </p:graphicFrame>
      <p:graphicFrame>
        <p:nvGraphicFramePr>
          <p:cNvPr id="222" name="Google Shape;222;p28"/>
          <p:cNvGraphicFramePr/>
          <p:nvPr/>
        </p:nvGraphicFramePr>
        <p:xfrm>
          <a:off x="571500" y="2143125"/>
          <a:ext cx="8072300" cy="1037270"/>
        </p:xfrm>
        <a:graphic>
          <a:graphicData uri="http://schemas.openxmlformats.org/drawingml/2006/table">
            <a:tbl>
              <a:tblPr>
                <a:noFill/>
                <a:tableStyleId>{0AB2D2D0-DE2D-4C11-AD94-4F26CF6371AB}</a:tableStyleId>
              </a:tblPr>
              <a:tblGrid>
                <a:gridCol w="620700">
                  <a:extLst>
                    <a:ext uri="{9D8B030D-6E8A-4147-A177-3AD203B41FA5}">
                      <a16:colId xmlns:a16="http://schemas.microsoft.com/office/drawing/2014/main" val="20000"/>
                    </a:ext>
                  </a:extLst>
                </a:gridCol>
                <a:gridCol w="620700">
                  <a:extLst>
                    <a:ext uri="{9D8B030D-6E8A-4147-A177-3AD203B41FA5}">
                      <a16:colId xmlns:a16="http://schemas.microsoft.com/office/drawing/2014/main" val="20001"/>
                    </a:ext>
                  </a:extLst>
                </a:gridCol>
                <a:gridCol w="620700">
                  <a:extLst>
                    <a:ext uri="{9D8B030D-6E8A-4147-A177-3AD203B41FA5}">
                      <a16:colId xmlns:a16="http://schemas.microsoft.com/office/drawing/2014/main" val="20002"/>
                    </a:ext>
                  </a:extLst>
                </a:gridCol>
                <a:gridCol w="622300">
                  <a:extLst>
                    <a:ext uri="{9D8B030D-6E8A-4147-A177-3AD203B41FA5}">
                      <a16:colId xmlns:a16="http://schemas.microsoft.com/office/drawing/2014/main" val="20003"/>
                    </a:ext>
                  </a:extLst>
                </a:gridCol>
                <a:gridCol w="620700">
                  <a:extLst>
                    <a:ext uri="{9D8B030D-6E8A-4147-A177-3AD203B41FA5}">
                      <a16:colId xmlns:a16="http://schemas.microsoft.com/office/drawing/2014/main" val="20004"/>
                    </a:ext>
                  </a:extLst>
                </a:gridCol>
                <a:gridCol w="620700">
                  <a:extLst>
                    <a:ext uri="{9D8B030D-6E8A-4147-A177-3AD203B41FA5}">
                      <a16:colId xmlns:a16="http://schemas.microsoft.com/office/drawing/2014/main" val="20005"/>
                    </a:ext>
                  </a:extLst>
                </a:gridCol>
                <a:gridCol w="620700">
                  <a:extLst>
                    <a:ext uri="{9D8B030D-6E8A-4147-A177-3AD203B41FA5}">
                      <a16:colId xmlns:a16="http://schemas.microsoft.com/office/drawing/2014/main" val="20006"/>
                    </a:ext>
                  </a:extLst>
                </a:gridCol>
                <a:gridCol w="620700">
                  <a:extLst>
                    <a:ext uri="{9D8B030D-6E8A-4147-A177-3AD203B41FA5}">
                      <a16:colId xmlns:a16="http://schemas.microsoft.com/office/drawing/2014/main" val="20007"/>
                    </a:ext>
                  </a:extLst>
                </a:gridCol>
                <a:gridCol w="620700">
                  <a:extLst>
                    <a:ext uri="{9D8B030D-6E8A-4147-A177-3AD203B41FA5}">
                      <a16:colId xmlns:a16="http://schemas.microsoft.com/office/drawing/2014/main" val="20008"/>
                    </a:ext>
                  </a:extLst>
                </a:gridCol>
                <a:gridCol w="622300">
                  <a:extLst>
                    <a:ext uri="{9D8B030D-6E8A-4147-A177-3AD203B41FA5}">
                      <a16:colId xmlns:a16="http://schemas.microsoft.com/office/drawing/2014/main" val="20009"/>
                    </a:ext>
                  </a:extLst>
                </a:gridCol>
                <a:gridCol w="620700">
                  <a:extLst>
                    <a:ext uri="{9D8B030D-6E8A-4147-A177-3AD203B41FA5}">
                      <a16:colId xmlns:a16="http://schemas.microsoft.com/office/drawing/2014/main" val="20010"/>
                    </a:ext>
                  </a:extLst>
                </a:gridCol>
                <a:gridCol w="620700">
                  <a:extLst>
                    <a:ext uri="{9D8B030D-6E8A-4147-A177-3AD203B41FA5}">
                      <a16:colId xmlns:a16="http://schemas.microsoft.com/office/drawing/2014/main" val="20011"/>
                    </a:ext>
                  </a:extLst>
                </a:gridCol>
                <a:gridCol w="620700">
                  <a:extLst>
                    <a:ext uri="{9D8B030D-6E8A-4147-A177-3AD203B41FA5}">
                      <a16:colId xmlns:a16="http://schemas.microsoft.com/office/drawing/2014/main" val="20012"/>
                    </a:ext>
                  </a:extLst>
                </a:gridCol>
              </a:tblGrid>
              <a:tr h="519100">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b</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c</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g</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h</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j</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p</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qu</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w</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x</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y</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ch</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extLst>
                  <a:ext uri="{0D108BD9-81ED-4DB2-BD59-A6C34878D82A}">
                    <a16:rowId xmlns:a16="http://schemas.microsoft.com/office/drawing/2014/main" val="10000"/>
                  </a:ext>
                </a:extLst>
              </a:tr>
              <a:tr h="517525">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2800"/>
                        <a:buFont typeface="Comic Sans MS"/>
                        <a:buNone/>
                      </a:pPr>
                      <a:r>
                        <a:rPr lang="en-US" sz="2800" b="1" i="0" u="none">
                          <a:solidFill>
                            <a:srgbClr val="000000"/>
                          </a:solidFill>
                          <a:latin typeface="Comic Sans MS"/>
                          <a:ea typeface="Comic Sans MS"/>
                          <a:cs typeface="Comic Sans MS"/>
                          <a:sym typeface="Comic Sans MS"/>
                        </a:rPr>
                        <a:t>k</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bl>
          </a:graphicData>
        </a:graphic>
      </p:graphicFrame>
      <p:graphicFrame>
        <p:nvGraphicFramePr>
          <p:cNvPr id="223" name="Google Shape;223;p28"/>
          <p:cNvGraphicFramePr/>
          <p:nvPr/>
        </p:nvGraphicFramePr>
        <p:xfrm>
          <a:off x="571500" y="3643312"/>
          <a:ext cx="8000925" cy="1036625"/>
        </p:xfrm>
        <a:graphic>
          <a:graphicData uri="http://schemas.openxmlformats.org/drawingml/2006/table">
            <a:tbl>
              <a:tblPr>
                <a:noFill/>
                <a:tableStyleId>{0AB2D2D0-DE2D-4C11-AD94-4F26CF6371AB}</a:tableStyleId>
              </a:tblPr>
              <a:tblGrid>
                <a:gridCol w="868350">
                  <a:extLst>
                    <a:ext uri="{9D8B030D-6E8A-4147-A177-3AD203B41FA5}">
                      <a16:colId xmlns:a16="http://schemas.microsoft.com/office/drawing/2014/main" val="20000"/>
                    </a:ext>
                  </a:extLst>
                </a:gridCol>
                <a:gridCol w="868350">
                  <a:extLst>
                    <a:ext uri="{9D8B030D-6E8A-4147-A177-3AD203B41FA5}">
                      <a16:colId xmlns:a16="http://schemas.microsoft.com/office/drawing/2014/main" val="20001"/>
                    </a:ext>
                  </a:extLst>
                </a:gridCol>
                <a:gridCol w="866775">
                  <a:extLst>
                    <a:ext uri="{9D8B030D-6E8A-4147-A177-3AD203B41FA5}">
                      <a16:colId xmlns:a16="http://schemas.microsoft.com/office/drawing/2014/main" val="20002"/>
                    </a:ext>
                  </a:extLst>
                </a:gridCol>
                <a:gridCol w="868350">
                  <a:extLst>
                    <a:ext uri="{9D8B030D-6E8A-4147-A177-3AD203B41FA5}">
                      <a16:colId xmlns:a16="http://schemas.microsoft.com/office/drawing/2014/main" val="20003"/>
                    </a:ext>
                  </a:extLst>
                </a:gridCol>
                <a:gridCol w="868350">
                  <a:extLst>
                    <a:ext uri="{9D8B030D-6E8A-4147-A177-3AD203B41FA5}">
                      <a16:colId xmlns:a16="http://schemas.microsoft.com/office/drawing/2014/main" val="20004"/>
                    </a:ext>
                  </a:extLst>
                </a:gridCol>
                <a:gridCol w="868350">
                  <a:extLst>
                    <a:ext uri="{9D8B030D-6E8A-4147-A177-3AD203B41FA5}">
                      <a16:colId xmlns:a16="http://schemas.microsoft.com/office/drawing/2014/main" val="20005"/>
                    </a:ext>
                  </a:extLst>
                </a:gridCol>
                <a:gridCol w="868350">
                  <a:extLst>
                    <a:ext uri="{9D8B030D-6E8A-4147-A177-3AD203B41FA5}">
                      <a16:colId xmlns:a16="http://schemas.microsoft.com/office/drawing/2014/main" val="20006"/>
                    </a:ext>
                  </a:extLst>
                </a:gridCol>
                <a:gridCol w="1076325">
                  <a:extLst>
                    <a:ext uri="{9D8B030D-6E8A-4147-A177-3AD203B41FA5}">
                      <a16:colId xmlns:a16="http://schemas.microsoft.com/office/drawing/2014/main" val="20007"/>
                    </a:ext>
                  </a:extLst>
                </a:gridCol>
                <a:gridCol w="847725">
                  <a:extLst>
                    <a:ext uri="{9D8B030D-6E8A-4147-A177-3AD203B41FA5}">
                      <a16:colId xmlns:a16="http://schemas.microsoft.com/office/drawing/2014/main" val="20008"/>
                    </a:ext>
                  </a:extLst>
                </a:gridCol>
              </a:tblGrid>
              <a:tr h="519100">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a</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i</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u</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FFFF00"/>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ay</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ee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igh</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ow</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extLst>
                  <a:ext uri="{0D108BD9-81ED-4DB2-BD59-A6C34878D82A}">
                    <a16:rowId xmlns:a16="http://schemas.microsoft.com/office/drawing/2014/main" val="10000"/>
                  </a:ext>
                </a:extLst>
              </a:tr>
              <a:tr h="517525">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FFFF00"/>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extLst>
                  <a:ext uri="{0D108BD9-81ED-4DB2-BD59-A6C34878D82A}">
                    <a16:rowId xmlns:a16="http://schemas.microsoft.com/office/drawing/2014/main" val="10001"/>
                  </a:ext>
                </a:extLst>
              </a:tr>
            </a:tbl>
          </a:graphicData>
        </a:graphic>
      </p:graphicFrame>
      <p:graphicFrame>
        <p:nvGraphicFramePr>
          <p:cNvPr id="224" name="Google Shape;224;p28"/>
          <p:cNvGraphicFramePr/>
          <p:nvPr/>
        </p:nvGraphicFramePr>
        <p:xfrm>
          <a:off x="571500" y="4857750"/>
          <a:ext cx="8000950" cy="1036625"/>
        </p:xfrm>
        <a:graphic>
          <a:graphicData uri="http://schemas.openxmlformats.org/drawingml/2006/table">
            <a:tbl>
              <a:tblPr>
                <a:noFill/>
                <a:tableStyleId>{0AB2D2D0-DE2D-4C11-AD94-4F26CF6371AB}</a:tableStyleId>
              </a:tblPr>
              <a:tblGrid>
                <a:gridCol w="971550">
                  <a:extLst>
                    <a:ext uri="{9D8B030D-6E8A-4147-A177-3AD203B41FA5}">
                      <a16:colId xmlns:a16="http://schemas.microsoft.com/office/drawing/2014/main" val="20000"/>
                    </a:ext>
                  </a:extLst>
                </a:gridCol>
                <a:gridCol w="969950">
                  <a:extLst>
                    <a:ext uri="{9D8B030D-6E8A-4147-A177-3AD203B41FA5}">
                      <a16:colId xmlns:a16="http://schemas.microsoft.com/office/drawing/2014/main" val="20001"/>
                    </a:ext>
                  </a:extLst>
                </a:gridCol>
                <a:gridCol w="971550">
                  <a:extLst>
                    <a:ext uri="{9D8B030D-6E8A-4147-A177-3AD203B41FA5}">
                      <a16:colId xmlns:a16="http://schemas.microsoft.com/office/drawing/2014/main" val="20002"/>
                    </a:ext>
                  </a:extLst>
                </a:gridCol>
                <a:gridCol w="969950">
                  <a:extLst>
                    <a:ext uri="{9D8B030D-6E8A-4147-A177-3AD203B41FA5}">
                      <a16:colId xmlns:a16="http://schemas.microsoft.com/office/drawing/2014/main" val="20003"/>
                    </a:ext>
                  </a:extLst>
                </a:gridCol>
                <a:gridCol w="971550">
                  <a:extLst>
                    <a:ext uri="{9D8B030D-6E8A-4147-A177-3AD203B41FA5}">
                      <a16:colId xmlns:a16="http://schemas.microsoft.com/office/drawing/2014/main" val="20004"/>
                    </a:ext>
                  </a:extLst>
                </a:gridCol>
                <a:gridCol w="969950">
                  <a:extLst>
                    <a:ext uri="{9D8B030D-6E8A-4147-A177-3AD203B41FA5}">
                      <a16:colId xmlns:a16="http://schemas.microsoft.com/office/drawing/2014/main" val="20005"/>
                    </a:ext>
                  </a:extLst>
                </a:gridCol>
                <a:gridCol w="971550">
                  <a:extLst>
                    <a:ext uri="{9D8B030D-6E8A-4147-A177-3AD203B41FA5}">
                      <a16:colId xmlns:a16="http://schemas.microsoft.com/office/drawing/2014/main" val="20006"/>
                    </a:ext>
                  </a:extLst>
                </a:gridCol>
                <a:gridCol w="1204900">
                  <a:extLst>
                    <a:ext uri="{9D8B030D-6E8A-4147-A177-3AD203B41FA5}">
                      <a16:colId xmlns:a16="http://schemas.microsoft.com/office/drawing/2014/main" val="20007"/>
                    </a:ext>
                  </a:extLst>
                </a:gridCol>
              </a:tblGrid>
              <a:tr h="519100">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oo</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1" u="none">
                          <a:solidFill>
                            <a:schemeClr val="dk1"/>
                          </a:solidFill>
                          <a:latin typeface="Comic Sans MS"/>
                          <a:ea typeface="Comic Sans MS"/>
                          <a:cs typeface="Comic Sans MS"/>
                          <a:sym typeface="Comic Sans MS"/>
                        </a:rPr>
                        <a:t>oo</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ar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air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ir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ou</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tc>
                  <a:txBody>
                    <a:bodyPr/>
                    <a:lstStyle/>
                    <a:p>
                      <a:pPr marL="0" marR="0" lvl="0" indent="0" algn="ctr" rtl="0">
                        <a:lnSpc>
                          <a:spcPct val="100000"/>
                        </a:lnSpc>
                        <a:spcBef>
                          <a:spcPts val="0"/>
                        </a:spcBef>
                        <a:spcAft>
                          <a:spcPts val="0"/>
                        </a:spcAft>
                        <a:buClr>
                          <a:schemeClr val="dk1"/>
                        </a:buClr>
                        <a:buSzPts val="2800"/>
                        <a:buFont typeface="Comic Sans MS"/>
                        <a:buNone/>
                      </a:pPr>
                      <a:r>
                        <a:rPr lang="en-US" sz="2800" b="1" i="0" u="none">
                          <a:solidFill>
                            <a:schemeClr val="dk1"/>
                          </a:solidFill>
                          <a:latin typeface="Comic Sans MS"/>
                          <a:ea typeface="Comic Sans MS"/>
                          <a:cs typeface="Comic Sans MS"/>
                          <a:sym typeface="Comic Sans MS"/>
                        </a:rPr>
                        <a:t>oy</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66CCFF"/>
                    </a:solidFill>
                  </a:tcPr>
                </a:tc>
                <a:extLst>
                  <a:ext uri="{0D108BD9-81ED-4DB2-BD59-A6C34878D82A}">
                    <a16:rowId xmlns:a16="http://schemas.microsoft.com/office/drawing/2014/main" val="10000"/>
                  </a:ext>
                </a:extLst>
              </a:tr>
              <a:tr h="517525">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tc>
                  <a:txBody>
                    <a:bodyPr/>
                    <a:lstStyle/>
                    <a:p>
                      <a:pPr marL="0" marR="0" lvl="0" indent="0" algn="l" rtl="0">
                        <a:spcBef>
                          <a:spcPts val="0"/>
                        </a:spcBef>
                        <a:spcAft>
                          <a:spcPts val="0"/>
                        </a:spcAft>
                        <a:buNone/>
                      </a:pPr>
                      <a:endParaRPr sz="1800">
                        <a:solidFill>
                          <a:schemeClr val="dk1"/>
                        </a:solidFill>
                        <a:latin typeface="Verdana"/>
                        <a:ea typeface="Verdana"/>
                        <a:cs typeface="Verdana"/>
                        <a:sym typeface="Verdana"/>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rgbClr val="66CCFF"/>
                    </a:solidFill>
                  </a:tcPr>
                </a:tc>
                <a:extLst>
                  <a:ext uri="{0D108BD9-81ED-4DB2-BD59-A6C34878D82A}">
                    <a16:rowId xmlns:a16="http://schemas.microsoft.com/office/drawing/2014/main" val="10001"/>
                  </a:ext>
                </a:extLst>
              </a:tr>
            </a:tbl>
          </a:graphicData>
        </a:graphic>
      </p:graphicFrame>
      <p:sp>
        <p:nvSpPr>
          <p:cNvPr id="225" name="Google Shape;225;p28"/>
          <p:cNvSpPr txBox="1"/>
          <p:nvPr/>
        </p:nvSpPr>
        <p:spPr>
          <a:xfrm>
            <a:off x="571500" y="6072187"/>
            <a:ext cx="2643187" cy="584200"/>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3200" b="0" i="0" u="none">
                <a:solidFill>
                  <a:schemeClr val="dk1"/>
                </a:solidFill>
                <a:latin typeface="Arial"/>
                <a:ea typeface="Arial"/>
                <a:cs typeface="Arial"/>
                <a:sym typeface="Arial"/>
              </a:rPr>
              <a:t>Set 1 sounds</a:t>
            </a:r>
            <a:endParaRPr/>
          </a:p>
        </p:txBody>
      </p:sp>
      <p:sp>
        <p:nvSpPr>
          <p:cNvPr id="226" name="Google Shape;226;p28"/>
          <p:cNvSpPr txBox="1"/>
          <p:nvPr/>
        </p:nvSpPr>
        <p:spPr>
          <a:xfrm>
            <a:off x="5929312" y="6072187"/>
            <a:ext cx="2643187" cy="584200"/>
          </a:xfrm>
          <a:prstGeom prst="rect">
            <a:avLst/>
          </a:prstGeom>
          <a:solidFill>
            <a:srgbClr val="66CC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3200" b="0" i="0" u="none">
                <a:solidFill>
                  <a:schemeClr val="dk1"/>
                </a:solidFill>
                <a:latin typeface="Arial"/>
                <a:ea typeface="Arial"/>
                <a:cs typeface="Arial"/>
                <a:sym typeface="Arial"/>
              </a:rPr>
              <a:t>Set 2 sounds</a:t>
            </a:r>
            <a:endParaRPr/>
          </a:p>
        </p:txBody>
      </p:sp>
      <p:sp>
        <p:nvSpPr>
          <p:cNvPr id="227" name="Google Shape;227;p28"/>
          <p:cNvSpPr txBox="1"/>
          <p:nvPr/>
        </p:nvSpPr>
        <p:spPr>
          <a:xfrm>
            <a:off x="571500" y="0"/>
            <a:ext cx="300037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1" i="0" u="none">
                <a:solidFill>
                  <a:schemeClr val="dk1"/>
                </a:solidFill>
                <a:latin typeface="Arial"/>
                <a:ea typeface="Arial"/>
                <a:cs typeface="Arial"/>
                <a:sym typeface="Arial"/>
              </a:rPr>
              <a:t>Consonants: stretchy</a:t>
            </a:r>
            <a:endParaRPr/>
          </a:p>
        </p:txBody>
      </p:sp>
      <p:sp>
        <p:nvSpPr>
          <p:cNvPr id="228" name="Google Shape;228;p28"/>
          <p:cNvSpPr txBox="1"/>
          <p:nvPr/>
        </p:nvSpPr>
        <p:spPr>
          <a:xfrm>
            <a:off x="4857750" y="3286125"/>
            <a:ext cx="357187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1" i="0" u="none">
                <a:solidFill>
                  <a:schemeClr val="dk1"/>
                </a:solidFill>
                <a:latin typeface="Arial"/>
                <a:ea typeface="Arial"/>
                <a:cs typeface="Arial"/>
                <a:sym typeface="Arial"/>
              </a:rPr>
              <a:t>Vowels: stretchy</a:t>
            </a:r>
            <a:endParaRPr/>
          </a:p>
        </p:txBody>
      </p:sp>
      <p:sp>
        <p:nvSpPr>
          <p:cNvPr id="229" name="Google Shape;229;p28"/>
          <p:cNvSpPr txBox="1"/>
          <p:nvPr/>
        </p:nvSpPr>
        <p:spPr>
          <a:xfrm>
            <a:off x="571500" y="1714500"/>
            <a:ext cx="300037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1" i="0" u="none">
                <a:solidFill>
                  <a:schemeClr val="dk1"/>
                </a:solidFill>
                <a:latin typeface="Arial"/>
                <a:ea typeface="Arial"/>
                <a:cs typeface="Arial"/>
                <a:sym typeface="Arial"/>
              </a:rPr>
              <a:t>Consonants: bouncy</a:t>
            </a:r>
            <a:endParaRPr/>
          </a:p>
        </p:txBody>
      </p:sp>
      <p:sp>
        <p:nvSpPr>
          <p:cNvPr id="230" name="Google Shape;230;p28"/>
          <p:cNvSpPr txBox="1"/>
          <p:nvPr/>
        </p:nvSpPr>
        <p:spPr>
          <a:xfrm>
            <a:off x="571500" y="3214687"/>
            <a:ext cx="357187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1" i="0" u="none">
                <a:solidFill>
                  <a:schemeClr val="dk1"/>
                </a:solidFill>
                <a:latin typeface="Arial"/>
                <a:ea typeface="Arial"/>
                <a:cs typeface="Arial"/>
                <a:sym typeface="Arial"/>
              </a:rPr>
              <a:t>Vowels: bouncy</a:t>
            </a:r>
            <a:endParaRPr/>
          </a:p>
        </p:txBody>
      </p:sp>
      <p:sp>
        <p:nvSpPr>
          <p:cNvPr id="231" name="Google Shape;231;p28"/>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2" name="Google Shape;232;p28"/>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9"/>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Reading</a:t>
            </a:r>
            <a:endParaRPr/>
          </a:p>
        </p:txBody>
      </p:sp>
      <p:sp>
        <p:nvSpPr>
          <p:cNvPr id="238" name="Google Shape;238;p29"/>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1500"/>
              <a:buFont typeface="Noto Sans Symbols"/>
              <a:buChar char="•"/>
            </a:pPr>
            <a:r>
              <a:rPr lang="en-US" sz="2000" b="0" i="0" u="none">
                <a:solidFill>
                  <a:schemeClr val="dk1"/>
                </a:solidFill>
                <a:latin typeface="Verdana"/>
                <a:ea typeface="Verdana"/>
                <a:cs typeface="Verdana"/>
                <a:sym typeface="Verdana"/>
              </a:rPr>
              <a:t>Involves two skills:-</a:t>
            </a:r>
            <a:endParaRPr/>
          </a:p>
          <a:p>
            <a:pPr marL="342900" marR="0" lvl="0" indent="-342900" algn="l" rtl="0">
              <a:lnSpc>
                <a:spcPct val="100000"/>
              </a:lnSpc>
              <a:spcBef>
                <a:spcPts val="400"/>
              </a:spcBef>
              <a:spcAft>
                <a:spcPts val="0"/>
              </a:spcAft>
              <a:buClr>
                <a:schemeClr val="lt2"/>
              </a:buClr>
              <a:buSzPts val="1500"/>
              <a:buFont typeface="Noto Sans Symbols"/>
              <a:buNone/>
            </a:pPr>
            <a:r>
              <a:rPr lang="en-US" sz="2000" b="0" i="0" u="none">
                <a:solidFill>
                  <a:schemeClr val="dk1"/>
                </a:solidFill>
                <a:latin typeface="Verdana"/>
                <a:ea typeface="Verdana"/>
                <a:cs typeface="Verdana"/>
                <a:sym typeface="Verdana"/>
              </a:rPr>
              <a:t>    -being able to look at the letters and say the corresponding </a:t>
            </a:r>
            <a:endParaRPr/>
          </a:p>
          <a:p>
            <a:pPr marL="342900" marR="0" lvl="0" indent="-342900" algn="l" rtl="0">
              <a:lnSpc>
                <a:spcPct val="100000"/>
              </a:lnSpc>
              <a:spcBef>
                <a:spcPts val="400"/>
              </a:spcBef>
              <a:spcAft>
                <a:spcPts val="0"/>
              </a:spcAft>
              <a:buClr>
                <a:schemeClr val="lt2"/>
              </a:buClr>
              <a:buSzPts val="1500"/>
              <a:buFont typeface="Noto Sans Symbols"/>
              <a:buNone/>
            </a:pPr>
            <a:r>
              <a:rPr lang="en-US" sz="2000" b="0" i="0" u="none">
                <a:solidFill>
                  <a:schemeClr val="dk1"/>
                </a:solidFill>
                <a:latin typeface="Verdana"/>
                <a:ea typeface="Verdana"/>
                <a:cs typeface="Verdana"/>
                <a:sym typeface="Verdana"/>
              </a:rPr>
              <a:t>     sounds</a:t>
            </a:r>
            <a:endParaRPr/>
          </a:p>
          <a:p>
            <a:pPr marL="342900" marR="0" lvl="0" indent="-342900" algn="l" rtl="0">
              <a:lnSpc>
                <a:spcPct val="100000"/>
              </a:lnSpc>
              <a:spcBef>
                <a:spcPts val="400"/>
              </a:spcBef>
              <a:spcAft>
                <a:spcPts val="0"/>
              </a:spcAft>
              <a:buClr>
                <a:schemeClr val="lt2"/>
              </a:buClr>
              <a:buSzPts val="1500"/>
              <a:buFont typeface="Noto Sans Symbols"/>
              <a:buNone/>
            </a:pPr>
            <a:r>
              <a:rPr lang="en-US" sz="2000" b="0" i="0" u="none">
                <a:solidFill>
                  <a:schemeClr val="dk1"/>
                </a:solidFill>
                <a:latin typeface="Verdana"/>
                <a:ea typeface="Verdana"/>
                <a:cs typeface="Verdana"/>
                <a:sym typeface="Verdana"/>
              </a:rPr>
              <a:t>    -being able to blend the sounds and hear the word</a:t>
            </a:r>
            <a:endParaRPr/>
          </a:p>
          <a:p>
            <a:pPr marL="342900" marR="0" lvl="0" indent="-342900" algn="l" rtl="0">
              <a:lnSpc>
                <a:spcPct val="100000"/>
              </a:lnSpc>
              <a:spcBef>
                <a:spcPts val="400"/>
              </a:spcBef>
              <a:spcAft>
                <a:spcPts val="0"/>
              </a:spcAft>
              <a:buClr>
                <a:schemeClr val="lt2"/>
              </a:buClr>
              <a:buSzPts val="1500"/>
              <a:buFont typeface="Noto Sans Symbols"/>
              <a:buChar char="❑"/>
            </a:pPr>
            <a:r>
              <a:rPr lang="en-US" sz="2000" b="0" i="0" u="none">
                <a:solidFill>
                  <a:schemeClr val="dk1"/>
                </a:solidFill>
                <a:latin typeface="Verdana"/>
                <a:ea typeface="Verdana"/>
                <a:cs typeface="Verdana"/>
                <a:sym typeface="Verdana"/>
              </a:rPr>
              <a:t>‘Fred’ can </a:t>
            </a:r>
            <a:r>
              <a:rPr lang="en-US" sz="2000" b="0" i="1" u="none">
                <a:solidFill>
                  <a:schemeClr val="dk1"/>
                </a:solidFill>
                <a:latin typeface="Verdana"/>
                <a:ea typeface="Verdana"/>
                <a:cs typeface="Verdana"/>
                <a:sym typeface="Verdana"/>
              </a:rPr>
              <a:t>only </a:t>
            </a:r>
            <a:r>
              <a:rPr lang="en-US" sz="2000" b="0" i="0" u="none">
                <a:solidFill>
                  <a:schemeClr val="dk1"/>
                </a:solidFill>
                <a:latin typeface="Verdana"/>
                <a:ea typeface="Verdana"/>
                <a:cs typeface="Verdana"/>
                <a:sym typeface="Verdana"/>
              </a:rPr>
              <a:t>talk in pure sounds... (he can only say </a:t>
            </a:r>
            <a:r>
              <a:rPr lang="en-US" sz="2000" b="0" i="1" u="none">
                <a:solidFill>
                  <a:schemeClr val="dk1"/>
                </a:solidFill>
                <a:latin typeface="Verdana"/>
                <a:ea typeface="Verdana"/>
                <a:cs typeface="Verdana"/>
                <a:sym typeface="Verdana"/>
              </a:rPr>
              <a:t>c_a_t, </a:t>
            </a:r>
            <a:r>
              <a:rPr lang="en-US" sz="2000" b="0" i="0" u="none">
                <a:solidFill>
                  <a:schemeClr val="dk1"/>
                </a:solidFill>
                <a:latin typeface="Verdana"/>
                <a:ea typeface="Verdana"/>
                <a:cs typeface="Verdana"/>
                <a:sym typeface="Verdana"/>
              </a:rPr>
              <a:t>he can’t say </a:t>
            </a:r>
            <a:r>
              <a:rPr lang="en-US" sz="2000" b="1" i="0" u="none">
                <a:solidFill>
                  <a:schemeClr val="dk1"/>
                </a:solidFill>
                <a:latin typeface="Verdana"/>
                <a:ea typeface="Verdana"/>
                <a:cs typeface="Verdana"/>
                <a:sym typeface="Verdana"/>
              </a:rPr>
              <a:t>cat</a:t>
            </a:r>
            <a:r>
              <a:rPr lang="en-US" sz="2000" b="0" i="0" u="none">
                <a:solidFill>
                  <a:schemeClr val="dk1"/>
                </a:solidFill>
                <a:latin typeface="Verdana"/>
                <a:ea typeface="Verdana"/>
                <a:cs typeface="Verdana"/>
                <a:sym typeface="Verdana"/>
              </a:rPr>
              <a:t>) so he helps the children to blend sounds  to make a word. We call this </a:t>
            </a:r>
            <a:r>
              <a:rPr lang="en-US" sz="2000" b="0" i="1" u="none">
                <a:solidFill>
                  <a:schemeClr val="dk1"/>
                </a:solidFill>
                <a:latin typeface="Verdana"/>
                <a:ea typeface="Verdana"/>
                <a:cs typeface="Verdana"/>
                <a:sym typeface="Verdana"/>
              </a:rPr>
              <a:t>Fred Talk.</a:t>
            </a:r>
            <a:endParaRPr sz="2000" b="0" i="1" u="none">
              <a:solidFill>
                <a:schemeClr val="dk1"/>
              </a:solidFill>
              <a:latin typeface="Verdana"/>
              <a:ea typeface="Verdana"/>
              <a:cs typeface="Verdana"/>
              <a:sym typeface="Verdana"/>
            </a:endParaRPr>
          </a:p>
          <a:p>
            <a:pPr marL="342900" lvl="0" indent="-342900" algn="l" rtl="0">
              <a:spcBef>
                <a:spcPts val="400"/>
              </a:spcBef>
              <a:spcAft>
                <a:spcPts val="0"/>
              </a:spcAft>
              <a:buClr>
                <a:schemeClr val="lt2"/>
              </a:buClr>
              <a:buSzPts val="1500"/>
              <a:buFont typeface="Noto Sans Symbols"/>
              <a:buChar char="❑"/>
            </a:pPr>
            <a:r>
              <a:rPr lang="en-US" sz="2000"/>
              <a:t>Lots of oral blending is key!</a:t>
            </a:r>
            <a:endParaRPr/>
          </a:p>
          <a:p>
            <a:pPr marL="342900" marR="0" lvl="0" indent="-374650" algn="l" rtl="0">
              <a:lnSpc>
                <a:spcPct val="100000"/>
              </a:lnSpc>
              <a:spcBef>
                <a:spcPts val="400"/>
              </a:spcBef>
              <a:spcAft>
                <a:spcPts val="0"/>
              </a:spcAft>
              <a:buClr>
                <a:schemeClr val="lt2"/>
              </a:buClr>
              <a:buSzPts val="2000"/>
              <a:buFont typeface="Noto Sans Symbols"/>
              <a:buChar char="❑"/>
            </a:pPr>
            <a:r>
              <a:rPr lang="en-US" sz="2000" b="0" i="0" u="none">
                <a:solidFill>
                  <a:schemeClr val="dk1"/>
                </a:solidFill>
                <a:latin typeface="Verdana"/>
                <a:ea typeface="Verdana"/>
                <a:cs typeface="Verdana"/>
                <a:sym typeface="Verdana"/>
              </a:rPr>
              <a:t>Once a child can recognise the first 5 letter sounds    (m, a, s, d, t) and they can blend sounds, they should be able to read </a:t>
            </a:r>
            <a:r>
              <a:rPr lang="en-US" sz="2000" b="0" i="1" u="none">
                <a:solidFill>
                  <a:schemeClr val="dk1"/>
                </a:solidFill>
                <a:latin typeface="Verdana"/>
                <a:ea typeface="Verdana"/>
                <a:cs typeface="Verdana"/>
                <a:sym typeface="Verdana"/>
              </a:rPr>
              <a:t>sat, Sam, mat, mad, sad, at, as</a:t>
            </a:r>
            <a:endParaRPr/>
          </a:p>
          <a:p>
            <a:pPr marL="342900" marR="0" lvl="0" indent="-342900" algn="l" rtl="0">
              <a:lnSpc>
                <a:spcPct val="100000"/>
              </a:lnSpc>
              <a:spcBef>
                <a:spcPts val="400"/>
              </a:spcBef>
              <a:spcAft>
                <a:spcPts val="0"/>
              </a:spcAft>
              <a:buClr>
                <a:schemeClr val="lt2"/>
              </a:buClr>
              <a:buSzPts val="1500"/>
              <a:buFont typeface="Noto Sans Symbols"/>
              <a:buChar char="❑"/>
            </a:pPr>
            <a:r>
              <a:rPr lang="en-US" sz="2000" b="0" i="0" u="none">
                <a:solidFill>
                  <a:schemeClr val="dk1"/>
                </a:solidFill>
                <a:latin typeface="Verdana"/>
                <a:ea typeface="Verdana"/>
                <a:cs typeface="Verdana"/>
                <a:sym typeface="Verdana"/>
              </a:rPr>
              <a:t>Child is able to read more complex words as s/he progresses through the programme.</a:t>
            </a:r>
            <a:endParaRPr/>
          </a:p>
          <a:p>
            <a:pPr marL="342900" marR="0" lvl="0" indent="-342900" algn="l" rtl="0">
              <a:lnSpc>
                <a:spcPct val="100000"/>
              </a:lnSpc>
              <a:spcBef>
                <a:spcPts val="640"/>
              </a:spcBef>
              <a:spcAft>
                <a:spcPts val="0"/>
              </a:spcAft>
              <a:buClr>
                <a:schemeClr val="lt2"/>
              </a:buClr>
              <a:buSzPts val="2400"/>
              <a:buFont typeface="Noto Sans Symbols"/>
              <a:buNone/>
            </a:pPr>
            <a:endParaRPr sz="3200" b="0" i="0" u="none">
              <a:solidFill>
                <a:schemeClr val="dk1"/>
              </a:solidFill>
              <a:latin typeface="Verdana"/>
              <a:ea typeface="Verdana"/>
              <a:cs typeface="Verdana"/>
              <a:sym typeface="Verdana"/>
            </a:endParaRPr>
          </a:p>
          <a:p>
            <a:pPr marL="342900" marR="0" lvl="0" indent="-190500" algn="l" rtl="0">
              <a:spcBef>
                <a:spcPts val="640"/>
              </a:spcBef>
              <a:spcAft>
                <a:spcPts val="0"/>
              </a:spcAft>
              <a:buClr>
                <a:schemeClr val="lt2"/>
              </a:buClr>
              <a:buSzPts val="2400"/>
              <a:buFont typeface="Noto Sans Symbols"/>
              <a:buNone/>
            </a:pPr>
            <a:endParaRPr sz="3200" b="0" i="0" u="none">
              <a:solidFill>
                <a:schemeClr val="dk1"/>
              </a:solidFill>
              <a:latin typeface="Verdana"/>
              <a:ea typeface="Verdana"/>
              <a:cs typeface="Verdana"/>
              <a:sym typeface="Verdana"/>
            </a:endParaRPr>
          </a:p>
        </p:txBody>
      </p:sp>
      <p:pic>
        <p:nvPicPr>
          <p:cNvPr id="239" name="Google Shape;239;p29"/>
          <p:cNvPicPr preferRelativeResize="0"/>
          <p:nvPr/>
        </p:nvPicPr>
        <p:blipFill rotWithShape="1">
          <a:blip r:embed="rId3">
            <a:alphaModFix/>
          </a:blip>
          <a:srcRect/>
          <a:stretch/>
        </p:blipFill>
        <p:spPr>
          <a:xfrm>
            <a:off x="6000750" y="642937"/>
            <a:ext cx="1990725" cy="838200"/>
          </a:xfrm>
          <a:prstGeom prst="rect">
            <a:avLst/>
          </a:prstGeom>
          <a:noFill/>
          <a:ln>
            <a:noFill/>
          </a:ln>
        </p:spPr>
      </p:pic>
      <p:sp>
        <p:nvSpPr>
          <p:cNvPr id="240" name="Google Shape;240;p29"/>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1" name="Google Shape;241;p29"/>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54EBFF-6EF2-4168-837D-D2574BB093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pic>
        <p:nvPicPr>
          <p:cNvPr id="4" name="Picture 3">
            <a:extLst>
              <a:ext uri="{FF2B5EF4-FFF2-40B4-BE49-F238E27FC236}">
                <a16:creationId xmlns:a16="http://schemas.microsoft.com/office/drawing/2014/main" id="{9F0E2EE3-6DB7-4BE3-BB0F-BA9FF5BB60AF}"/>
              </a:ext>
            </a:extLst>
          </p:cNvPr>
          <p:cNvPicPr>
            <a:picLocks noChangeAspect="1"/>
          </p:cNvPicPr>
          <p:nvPr/>
        </p:nvPicPr>
        <p:blipFill>
          <a:blip r:embed="rId2"/>
          <a:stretch>
            <a:fillRect/>
          </a:stretch>
        </p:blipFill>
        <p:spPr>
          <a:xfrm>
            <a:off x="349321" y="152400"/>
            <a:ext cx="8445357" cy="6087819"/>
          </a:xfrm>
          <a:prstGeom prst="rect">
            <a:avLst/>
          </a:prstGeom>
        </p:spPr>
      </p:pic>
      <p:pic>
        <p:nvPicPr>
          <p:cNvPr id="5" name="Content Placeholder 1" descr="41Ho83H3mFL.jpg">
            <a:extLst>
              <a:ext uri="{FF2B5EF4-FFF2-40B4-BE49-F238E27FC236}">
                <a16:creationId xmlns:a16="http://schemas.microsoft.com/office/drawing/2014/main" id="{1D12F3CC-9073-44CF-A6A7-C190490036CF}"/>
              </a:ext>
            </a:extLst>
          </p:cNvPr>
          <p:cNvPicPr>
            <a:picLocks noChangeAspect="1"/>
          </p:cNvPicPr>
          <p:nvPr/>
        </p:nvPicPr>
        <p:blipFill>
          <a:blip r:embed="rId3" cstate="screen">
            <a:extLst>
              <a:ext uri="{28A0092B-C50C-407E-A947-70E740481C1C}">
                <a14:useLocalDpi xmlns:a14="http://schemas.microsoft.com/office/drawing/2010/main"/>
              </a:ext>
            </a:extLst>
          </a:blip>
          <a:srcRect t="-8882" b="-8882"/>
          <a:stretch>
            <a:fillRect/>
          </a:stretch>
        </p:blipFill>
        <p:spPr bwMode="auto">
          <a:xfrm>
            <a:off x="279467" y="5650603"/>
            <a:ext cx="2311334" cy="1268410"/>
          </a:xfrm>
          <a:prstGeom prst="rect">
            <a:avLst/>
          </a:prstGeom>
          <a:noFill/>
          <a:ln w="9525">
            <a:noFill/>
            <a:miter lim="800000"/>
            <a:headEnd/>
            <a:tailEnd/>
          </a:ln>
        </p:spPr>
      </p:pic>
    </p:spTree>
    <p:extLst>
      <p:ext uri="{BB962C8B-B14F-4D97-AF65-F5344CB8AC3E}">
        <p14:creationId xmlns:p14="http://schemas.microsoft.com/office/powerpoint/2010/main" val="3039409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4C68A-64FA-47FB-B308-F2E63F1099FA}"/>
              </a:ext>
            </a:extLst>
          </p:cNvPr>
          <p:cNvSpPr>
            <a:spLocks noGrp="1"/>
          </p:cNvSpPr>
          <p:nvPr>
            <p:ph type="title"/>
          </p:nvPr>
        </p:nvSpPr>
        <p:spPr/>
        <p:txBody>
          <a:bodyPr/>
          <a:lstStyle/>
          <a:p>
            <a:endParaRPr lang="en-GB"/>
          </a:p>
        </p:txBody>
      </p:sp>
      <p:sp>
        <p:nvSpPr>
          <p:cNvPr id="3" name="Slide Number Placeholder 2">
            <a:extLst>
              <a:ext uri="{FF2B5EF4-FFF2-40B4-BE49-F238E27FC236}">
                <a16:creationId xmlns:a16="http://schemas.microsoft.com/office/drawing/2014/main" id="{8FB0FF7E-2EAC-4DEC-821C-2CB261F6941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pic>
        <p:nvPicPr>
          <p:cNvPr id="5" name="Picture 4">
            <a:extLst>
              <a:ext uri="{FF2B5EF4-FFF2-40B4-BE49-F238E27FC236}">
                <a16:creationId xmlns:a16="http://schemas.microsoft.com/office/drawing/2014/main" id="{C45CB9C2-A548-4C28-B43C-7EA19538A4A6}"/>
              </a:ext>
            </a:extLst>
          </p:cNvPr>
          <p:cNvPicPr>
            <a:picLocks noChangeAspect="1"/>
          </p:cNvPicPr>
          <p:nvPr/>
        </p:nvPicPr>
        <p:blipFill>
          <a:blip r:embed="rId2"/>
          <a:stretch>
            <a:fillRect/>
          </a:stretch>
        </p:blipFill>
        <p:spPr>
          <a:xfrm>
            <a:off x="336573" y="349148"/>
            <a:ext cx="8470854" cy="6127852"/>
          </a:xfrm>
          <a:prstGeom prst="rect">
            <a:avLst/>
          </a:prstGeom>
        </p:spPr>
      </p:pic>
    </p:spTree>
    <p:extLst>
      <p:ext uri="{BB962C8B-B14F-4D97-AF65-F5344CB8AC3E}">
        <p14:creationId xmlns:p14="http://schemas.microsoft.com/office/powerpoint/2010/main" val="2119081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BD882-3207-4B20-9743-96FBD06FB413}"/>
              </a:ext>
            </a:extLst>
          </p:cNvPr>
          <p:cNvSpPr>
            <a:spLocks noGrp="1"/>
          </p:cNvSpPr>
          <p:nvPr>
            <p:ph type="title"/>
          </p:nvPr>
        </p:nvSpPr>
        <p:spPr/>
        <p:txBody>
          <a:bodyPr/>
          <a:lstStyle/>
          <a:p>
            <a:endParaRPr lang="en-GB"/>
          </a:p>
        </p:txBody>
      </p:sp>
      <p:sp>
        <p:nvSpPr>
          <p:cNvPr id="3" name="Slide Number Placeholder 2">
            <a:extLst>
              <a:ext uri="{FF2B5EF4-FFF2-40B4-BE49-F238E27FC236}">
                <a16:creationId xmlns:a16="http://schemas.microsoft.com/office/drawing/2014/main" id="{2360B120-F019-4870-BBB8-E83B544A61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pic>
        <p:nvPicPr>
          <p:cNvPr id="5" name="Picture 4">
            <a:extLst>
              <a:ext uri="{FF2B5EF4-FFF2-40B4-BE49-F238E27FC236}">
                <a16:creationId xmlns:a16="http://schemas.microsoft.com/office/drawing/2014/main" id="{36E821CF-A94C-49A9-AEED-0E3F63242F23}"/>
              </a:ext>
            </a:extLst>
          </p:cNvPr>
          <p:cNvPicPr>
            <a:picLocks noChangeAspect="1"/>
          </p:cNvPicPr>
          <p:nvPr/>
        </p:nvPicPr>
        <p:blipFill>
          <a:blip r:embed="rId2"/>
          <a:stretch>
            <a:fillRect/>
          </a:stretch>
        </p:blipFill>
        <p:spPr>
          <a:xfrm>
            <a:off x="457200" y="277812"/>
            <a:ext cx="8567789" cy="6063053"/>
          </a:xfrm>
          <a:prstGeom prst="rect">
            <a:avLst/>
          </a:prstGeom>
        </p:spPr>
      </p:pic>
    </p:spTree>
    <p:extLst>
      <p:ext uri="{BB962C8B-B14F-4D97-AF65-F5344CB8AC3E}">
        <p14:creationId xmlns:p14="http://schemas.microsoft.com/office/powerpoint/2010/main" val="2596229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8" name="Google Shape;248;p30"/>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 name="Text Placeholder 2">
            <a:extLst>
              <a:ext uri="{FF2B5EF4-FFF2-40B4-BE49-F238E27FC236}">
                <a16:creationId xmlns:a16="http://schemas.microsoft.com/office/drawing/2014/main" id="{3C68901A-06B9-403F-A0C3-AFBAD5B025B9}"/>
              </a:ext>
            </a:extLst>
          </p:cNvPr>
          <p:cNvSpPr>
            <a:spLocks noGrp="1"/>
          </p:cNvSpPr>
          <p:nvPr>
            <p:ph type="body" idx="1"/>
          </p:nvPr>
        </p:nvSpPr>
        <p:spPr/>
        <p:txBody>
          <a:bodyPr/>
          <a:lstStyle/>
          <a:p>
            <a:endParaRPr lang="en-GB" dirty="0"/>
          </a:p>
        </p:txBody>
      </p:sp>
      <p:sp>
        <p:nvSpPr>
          <p:cNvPr id="5" name="Title 4">
            <a:extLst>
              <a:ext uri="{FF2B5EF4-FFF2-40B4-BE49-F238E27FC236}">
                <a16:creationId xmlns:a16="http://schemas.microsoft.com/office/drawing/2014/main" id="{062FFFD0-39B5-45C1-8710-2264041BC2DE}"/>
              </a:ext>
            </a:extLst>
          </p:cNvPr>
          <p:cNvSpPr>
            <a:spLocks noGrp="1"/>
          </p:cNvSpPr>
          <p:nvPr>
            <p:ph type="title"/>
          </p:nvPr>
        </p:nvSpPr>
        <p:spPr/>
        <p:txBody>
          <a:bodyPr/>
          <a:lstStyle/>
          <a:p>
            <a:endParaRPr lang="en-GB"/>
          </a:p>
        </p:txBody>
      </p:sp>
      <p:pic>
        <p:nvPicPr>
          <p:cNvPr id="7" name="Picture 6">
            <a:extLst>
              <a:ext uri="{FF2B5EF4-FFF2-40B4-BE49-F238E27FC236}">
                <a16:creationId xmlns:a16="http://schemas.microsoft.com/office/drawing/2014/main" id="{5FC25AD6-8A4F-4394-9C26-0EF1F19927D0}"/>
              </a:ext>
            </a:extLst>
          </p:cNvPr>
          <p:cNvPicPr>
            <a:picLocks noChangeAspect="1"/>
          </p:cNvPicPr>
          <p:nvPr/>
        </p:nvPicPr>
        <p:blipFill>
          <a:blip r:embed="rId3"/>
          <a:stretch>
            <a:fillRect/>
          </a:stretch>
        </p:blipFill>
        <p:spPr>
          <a:xfrm>
            <a:off x="286436" y="277812"/>
            <a:ext cx="8775075" cy="624280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1"/>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Spelling...</a:t>
            </a:r>
            <a:endParaRPr/>
          </a:p>
        </p:txBody>
      </p:sp>
      <p:sp>
        <p:nvSpPr>
          <p:cNvPr id="255" name="Google Shape;255;p31"/>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400"/>
              <a:buFont typeface="Noto Sans Symbols"/>
              <a:buChar char="❑"/>
            </a:pPr>
            <a:r>
              <a:rPr lang="en-US" sz="3200" b="0" i="0" u="none">
                <a:solidFill>
                  <a:schemeClr val="dk1"/>
                </a:solidFill>
                <a:latin typeface="Verdana"/>
                <a:ea typeface="Verdana"/>
                <a:cs typeface="Verdana"/>
                <a:sym typeface="Verdana"/>
              </a:rPr>
              <a:t>  </a:t>
            </a:r>
            <a:r>
              <a:rPr lang="en-US" sz="2800" b="0" i="0" u="none">
                <a:solidFill>
                  <a:schemeClr val="dk1"/>
                </a:solidFill>
                <a:latin typeface="Verdana"/>
                <a:ea typeface="Verdana"/>
                <a:cs typeface="Verdana"/>
                <a:sym typeface="Verdana"/>
              </a:rPr>
              <a:t>We use Fred to help the children to learn to spell as well! </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a:solidFill>
                  <a:schemeClr val="dk1"/>
                </a:solidFill>
                <a:latin typeface="Verdana"/>
                <a:ea typeface="Verdana"/>
                <a:cs typeface="Verdana"/>
                <a:sym typeface="Verdana"/>
              </a:rPr>
              <a:t>They convert a whole word they hear into sounds.</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a:solidFill>
                  <a:schemeClr val="dk1"/>
                </a:solidFill>
                <a:latin typeface="Verdana"/>
                <a:ea typeface="Verdana"/>
                <a:cs typeface="Verdana"/>
                <a:sym typeface="Verdana"/>
              </a:rPr>
              <a:t>In spelling, we call them ‘Fred Fingers’. We tell them how many Fred Fingers they need, they squeeze the sounds they hear in the word on their fingers and then write the word down.</a:t>
            </a:r>
            <a:endParaRPr/>
          </a:p>
          <a:p>
            <a:pPr marL="342900" marR="0" lvl="0" indent="-342900" algn="l" rtl="0">
              <a:lnSpc>
                <a:spcPct val="100000"/>
              </a:lnSpc>
              <a:spcBef>
                <a:spcPts val="640"/>
              </a:spcBef>
              <a:spcAft>
                <a:spcPts val="0"/>
              </a:spcAft>
              <a:buClr>
                <a:schemeClr val="lt2"/>
              </a:buClr>
              <a:buSzPts val="2400"/>
              <a:buFont typeface="Noto Sans Symbols"/>
              <a:buNone/>
            </a:pPr>
            <a:endParaRPr sz="3200" b="0" i="0" u="none">
              <a:solidFill>
                <a:schemeClr val="dk1"/>
              </a:solidFill>
              <a:latin typeface="Verdana"/>
              <a:ea typeface="Verdana"/>
              <a:cs typeface="Verdana"/>
              <a:sym typeface="Verdana"/>
            </a:endParaRPr>
          </a:p>
          <a:p>
            <a:pPr marL="342900" marR="0" lvl="0" indent="-190500" algn="l" rtl="0">
              <a:spcBef>
                <a:spcPts val="640"/>
              </a:spcBef>
              <a:spcAft>
                <a:spcPts val="0"/>
              </a:spcAft>
              <a:buClr>
                <a:schemeClr val="lt2"/>
              </a:buClr>
              <a:buSzPts val="2400"/>
              <a:buFont typeface="Noto Sans Symbols"/>
              <a:buNone/>
            </a:pPr>
            <a:endParaRPr sz="3200" b="0" i="0" u="none">
              <a:solidFill>
                <a:schemeClr val="dk1"/>
              </a:solidFill>
              <a:latin typeface="Verdana"/>
              <a:ea typeface="Verdana"/>
              <a:cs typeface="Verdana"/>
              <a:sym typeface="Verdana"/>
            </a:endParaRPr>
          </a:p>
        </p:txBody>
      </p:sp>
      <p:pic>
        <p:nvPicPr>
          <p:cNvPr id="256" name="Google Shape;256;p31"/>
          <p:cNvPicPr preferRelativeResize="0"/>
          <p:nvPr/>
        </p:nvPicPr>
        <p:blipFill rotWithShape="1">
          <a:blip r:embed="rId3">
            <a:alphaModFix/>
          </a:blip>
          <a:srcRect/>
          <a:stretch/>
        </p:blipFill>
        <p:spPr>
          <a:xfrm>
            <a:off x="3921125" y="5229225"/>
            <a:ext cx="1470025" cy="1628775"/>
          </a:xfrm>
          <a:prstGeom prst="rect">
            <a:avLst/>
          </a:prstGeom>
          <a:noFill/>
          <a:ln>
            <a:noFill/>
          </a:ln>
        </p:spPr>
      </p:pic>
      <p:pic>
        <p:nvPicPr>
          <p:cNvPr id="257" name="Google Shape;257;p31"/>
          <p:cNvPicPr preferRelativeResize="0"/>
          <p:nvPr/>
        </p:nvPicPr>
        <p:blipFill rotWithShape="1">
          <a:blip r:embed="rId4">
            <a:alphaModFix/>
          </a:blip>
          <a:srcRect/>
          <a:stretch/>
        </p:blipFill>
        <p:spPr>
          <a:xfrm>
            <a:off x="6643687" y="571500"/>
            <a:ext cx="1990725" cy="838200"/>
          </a:xfrm>
          <a:prstGeom prst="rect">
            <a:avLst/>
          </a:prstGeom>
          <a:noFill/>
          <a:ln>
            <a:noFill/>
          </a:ln>
        </p:spPr>
      </p:pic>
      <p:sp>
        <p:nvSpPr>
          <p:cNvPr id="258" name="Google Shape;258;p31"/>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9" name="Google Shape;259;p31"/>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2"/>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Storybooks and Get Writing Books</a:t>
            </a:r>
            <a:endParaRPr/>
          </a:p>
        </p:txBody>
      </p:sp>
      <p:grpSp>
        <p:nvGrpSpPr>
          <p:cNvPr id="265" name="Google Shape;265;p32"/>
          <p:cNvGrpSpPr/>
          <p:nvPr/>
        </p:nvGrpSpPr>
        <p:grpSpPr>
          <a:xfrm>
            <a:off x="857250" y="1785937"/>
            <a:ext cx="2136775" cy="1143000"/>
            <a:chOff x="0" y="0"/>
            <a:chExt cx="2147483647" cy="2147483646"/>
          </a:xfrm>
        </p:grpSpPr>
        <p:pic>
          <p:nvPicPr>
            <p:cNvPr id="266" name="Google Shape;266;p32" descr="Skateboardsid.jpg"/>
            <p:cNvPicPr preferRelativeResize="0"/>
            <p:nvPr/>
          </p:nvPicPr>
          <p:blipFill rotWithShape="1">
            <a:blip r:embed="rId3">
              <a:alphaModFix/>
            </a:blip>
            <a:srcRect/>
            <a:stretch/>
          </p:blipFill>
          <p:spPr>
            <a:xfrm>
              <a:off x="0" y="1187785228"/>
              <a:ext cx="699876408" cy="846199076"/>
            </a:xfrm>
            <a:prstGeom prst="rect">
              <a:avLst/>
            </a:prstGeom>
            <a:noFill/>
            <a:ln>
              <a:noFill/>
            </a:ln>
          </p:spPr>
        </p:pic>
        <p:pic>
          <p:nvPicPr>
            <p:cNvPr id="267" name="Google Shape;267;p32" descr="Sixfish.jpg"/>
            <p:cNvPicPr preferRelativeResize="0"/>
            <p:nvPr/>
          </p:nvPicPr>
          <p:blipFill rotWithShape="1">
            <a:blip r:embed="rId4">
              <a:alphaModFix/>
            </a:blip>
            <a:srcRect/>
            <a:stretch/>
          </p:blipFill>
          <p:spPr>
            <a:xfrm>
              <a:off x="777640430" y="395928482"/>
              <a:ext cx="777640430" cy="934117291"/>
            </a:xfrm>
            <a:prstGeom prst="rect">
              <a:avLst/>
            </a:prstGeom>
            <a:noFill/>
            <a:ln>
              <a:noFill/>
            </a:ln>
          </p:spPr>
        </p:pic>
        <p:pic>
          <p:nvPicPr>
            <p:cNvPr id="268" name="Google Shape;268;p32" descr="Chips.jpg"/>
            <p:cNvPicPr preferRelativeResize="0"/>
            <p:nvPr/>
          </p:nvPicPr>
          <p:blipFill rotWithShape="1">
            <a:blip r:embed="rId5">
              <a:alphaModFix/>
            </a:blip>
            <a:srcRect/>
            <a:stretch/>
          </p:blipFill>
          <p:spPr>
            <a:xfrm>
              <a:off x="544348365" y="923832980"/>
              <a:ext cx="659210501" cy="791856764"/>
            </a:xfrm>
            <a:prstGeom prst="rect">
              <a:avLst/>
            </a:prstGeom>
            <a:noFill/>
            <a:ln>
              <a:noFill/>
            </a:ln>
          </p:spPr>
        </p:pic>
        <p:pic>
          <p:nvPicPr>
            <p:cNvPr id="269" name="Google Shape;269;p32" descr="Onthebus.jpg"/>
            <p:cNvPicPr preferRelativeResize="0"/>
            <p:nvPr/>
          </p:nvPicPr>
          <p:blipFill rotWithShape="1">
            <a:blip r:embed="rId6">
              <a:alphaModFix/>
            </a:blip>
            <a:srcRect/>
            <a:stretch/>
          </p:blipFill>
          <p:spPr>
            <a:xfrm>
              <a:off x="215346244" y="565202679"/>
              <a:ext cx="762212093" cy="915583535"/>
            </a:xfrm>
            <a:prstGeom prst="rect">
              <a:avLst/>
            </a:prstGeom>
            <a:noFill/>
            <a:ln>
              <a:noFill/>
            </a:ln>
          </p:spPr>
        </p:pic>
        <p:pic>
          <p:nvPicPr>
            <p:cNvPr id="270" name="Google Shape;270;p32" descr="Pipspizza.jpg"/>
            <p:cNvPicPr preferRelativeResize="0"/>
            <p:nvPr/>
          </p:nvPicPr>
          <p:blipFill rotWithShape="1">
            <a:blip r:embed="rId7">
              <a:alphaModFix/>
            </a:blip>
            <a:srcRect/>
            <a:stretch/>
          </p:blipFill>
          <p:spPr>
            <a:xfrm>
              <a:off x="544348365" y="527904497"/>
              <a:ext cx="776200444" cy="923832842"/>
            </a:xfrm>
            <a:prstGeom prst="rect">
              <a:avLst/>
            </a:prstGeom>
            <a:noFill/>
            <a:ln>
              <a:noFill/>
            </a:ln>
          </p:spPr>
        </p:pic>
        <p:pic>
          <p:nvPicPr>
            <p:cNvPr id="271" name="Google Shape;271;p32" descr="Tugtug.jpg"/>
            <p:cNvPicPr preferRelativeResize="0"/>
            <p:nvPr/>
          </p:nvPicPr>
          <p:blipFill rotWithShape="1">
            <a:blip r:embed="rId8">
              <a:alphaModFix/>
            </a:blip>
            <a:srcRect/>
            <a:stretch/>
          </p:blipFill>
          <p:spPr>
            <a:xfrm>
              <a:off x="143564505" y="0"/>
              <a:ext cx="717822287" cy="729841804"/>
            </a:xfrm>
            <a:prstGeom prst="rect">
              <a:avLst/>
            </a:prstGeom>
            <a:noFill/>
            <a:ln>
              <a:noFill/>
            </a:ln>
          </p:spPr>
        </p:pic>
        <p:pic>
          <p:nvPicPr>
            <p:cNvPr id="272" name="Google Shape;272;p32" descr="GetWritingGreen.jpg"/>
            <p:cNvPicPr preferRelativeResize="0"/>
            <p:nvPr/>
          </p:nvPicPr>
          <p:blipFill rotWithShape="1">
            <a:blip r:embed="rId9">
              <a:alphaModFix/>
            </a:blip>
            <a:srcRect/>
            <a:stretch/>
          </p:blipFill>
          <p:spPr>
            <a:xfrm>
              <a:off x="1292079137" y="94198446"/>
              <a:ext cx="855404509" cy="2053285200"/>
            </a:xfrm>
            <a:prstGeom prst="rect">
              <a:avLst/>
            </a:prstGeom>
            <a:noFill/>
            <a:ln>
              <a:noFill/>
            </a:ln>
          </p:spPr>
        </p:pic>
      </p:grpSp>
      <p:grpSp>
        <p:nvGrpSpPr>
          <p:cNvPr id="273" name="Google Shape;273;p32"/>
          <p:cNvGrpSpPr/>
          <p:nvPr/>
        </p:nvGrpSpPr>
        <p:grpSpPr>
          <a:xfrm>
            <a:off x="2786062" y="1785937"/>
            <a:ext cx="1619250" cy="1090612"/>
            <a:chOff x="0" y="0"/>
            <a:chExt cx="2147483647" cy="2147483647"/>
          </a:xfrm>
        </p:grpSpPr>
        <p:pic>
          <p:nvPicPr>
            <p:cNvPr id="274" name="Google Shape;274;p32" descr="Redken.jpg"/>
            <p:cNvPicPr preferRelativeResize="0"/>
            <p:nvPr/>
          </p:nvPicPr>
          <p:blipFill rotWithShape="1">
            <a:blip r:embed="rId10">
              <a:alphaModFix/>
            </a:blip>
            <a:srcRect/>
            <a:stretch/>
          </p:blipFill>
          <p:spPr>
            <a:xfrm>
              <a:off x="76035090" y="0"/>
              <a:ext cx="608280218" cy="935367242"/>
            </a:xfrm>
            <a:prstGeom prst="rect">
              <a:avLst/>
            </a:prstGeom>
            <a:noFill/>
            <a:ln>
              <a:noFill/>
            </a:ln>
          </p:spPr>
        </p:pic>
        <p:pic>
          <p:nvPicPr>
            <p:cNvPr id="275" name="Google Shape;275;p32" descr="GetWritingPurple.jpg"/>
            <p:cNvPicPr preferRelativeResize="0"/>
            <p:nvPr/>
          </p:nvPicPr>
          <p:blipFill rotWithShape="1">
            <a:blip r:embed="rId11">
              <a:alphaModFix/>
            </a:blip>
            <a:srcRect/>
            <a:stretch/>
          </p:blipFill>
          <p:spPr>
            <a:xfrm>
              <a:off x="1136901335" y="0"/>
              <a:ext cx="1010582311" cy="2147483647"/>
            </a:xfrm>
            <a:prstGeom prst="rect">
              <a:avLst/>
            </a:prstGeom>
            <a:noFill/>
            <a:ln>
              <a:noFill/>
            </a:ln>
          </p:spPr>
        </p:pic>
        <p:pic>
          <p:nvPicPr>
            <p:cNvPr id="276" name="Google Shape;276;p32" descr="Redken.jpg"/>
            <p:cNvPicPr preferRelativeResize="0"/>
            <p:nvPr/>
          </p:nvPicPr>
          <p:blipFill rotWithShape="1">
            <a:blip r:embed="rId10">
              <a:alphaModFix/>
            </a:blip>
            <a:srcRect/>
            <a:stretch/>
          </p:blipFill>
          <p:spPr>
            <a:xfrm>
              <a:off x="228105018" y="330381828"/>
              <a:ext cx="608280218" cy="935367242"/>
            </a:xfrm>
            <a:prstGeom prst="rect">
              <a:avLst/>
            </a:prstGeom>
            <a:noFill/>
            <a:ln>
              <a:noFill/>
            </a:ln>
          </p:spPr>
        </p:pic>
        <p:pic>
          <p:nvPicPr>
            <p:cNvPr id="277" name="Google Shape;277;p32" descr="Redken.jpg"/>
            <p:cNvPicPr preferRelativeResize="0"/>
            <p:nvPr/>
          </p:nvPicPr>
          <p:blipFill rotWithShape="1">
            <a:blip r:embed="rId10">
              <a:alphaModFix/>
            </a:blip>
            <a:srcRect/>
            <a:stretch/>
          </p:blipFill>
          <p:spPr>
            <a:xfrm>
              <a:off x="380175199" y="660763656"/>
              <a:ext cx="608280218" cy="935367242"/>
            </a:xfrm>
            <a:prstGeom prst="rect">
              <a:avLst/>
            </a:prstGeom>
            <a:noFill/>
            <a:ln>
              <a:noFill/>
            </a:ln>
          </p:spPr>
        </p:pic>
        <p:pic>
          <p:nvPicPr>
            <p:cNvPr id="278" name="Google Shape;278;p32" descr="Redken.jpg"/>
            <p:cNvPicPr preferRelativeResize="0"/>
            <p:nvPr/>
          </p:nvPicPr>
          <p:blipFill rotWithShape="1">
            <a:blip r:embed="rId10">
              <a:alphaModFix/>
            </a:blip>
            <a:srcRect/>
            <a:stretch/>
          </p:blipFill>
          <p:spPr>
            <a:xfrm>
              <a:off x="532245127" y="991146030"/>
              <a:ext cx="608280218" cy="935367242"/>
            </a:xfrm>
            <a:prstGeom prst="rect">
              <a:avLst/>
            </a:prstGeom>
            <a:noFill/>
            <a:ln>
              <a:noFill/>
            </a:ln>
          </p:spPr>
        </p:pic>
        <p:pic>
          <p:nvPicPr>
            <p:cNvPr id="279" name="Google Shape;279;p32" descr="Elvis.jpg"/>
            <p:cNvPicPr preferRelativeResize="0"/>
            <p:nvPr/>
          </p:nvPicPr>
          <p:blipFill rotWithShape="1">
            <a:blip r:embed="rId12">
              <a:alphaModFix/>
            </a:blip>
            <a:srcRect/>
            <a:stretch/>
          </p:blipFill>
          <p:spPr>
            <a:xfrm>
              <a:off x="608280218" y="495573015"/>
              <a:ext cx="678123639" cy="1042767481"/>
            </a:xfrm>
            <a:prstGeom prst="rect">
              <a:avLst/>
            </a:prstGeom>
            <a:noFill/>
            <a:ln>
              <a:noFill/>
            </a:ln>
          </p:spPr>
        </p:pic>
        <p:pic>
          <p:nvPicPr>
            <p:cNvPr id="280" name="Google Shape;280;p32" descr="Abadfox.jpg"/>
            <p:cNvPicPr preferRelativeResize="0"/>
            <p:nvPr/>
          </p:nvPicPr>
          <p:blipFill rotWithShape="1">
            <a:blip r:embed="rId13">
              <a:alphaModFix/>
            </a:blip>
            <a:srcRect/>
            <a:stretch/>
          </p:blipFill>
          <p:spPr>
            <a:xfrm>
              <a:off x="0" y="660763656"/>
              <a:ext cx="684315245" cy="1042635150"/>
            </a:xfrm>
            <a:prstGeom prst="rect">
              <a:avLst/>
            </a:prstGeom>
            <a:noFill/>
            <a:ln>
              <a:noFill/>
            </a:ln>
          </p:spPr>
        </p:pic>
      </p:grpSp>
      <p:grpSp>
        <p:nvGrpSpPr>
          <p:cNvPr id="281" name="Google Shape;281;p32"/>
          <p:cNvGrpSpPr/>
          <p:nvPr/>
        </p:nvGrpSpPr>
        <p:grpSpPr>
          <a:xfrm>
            <a:off x="4500562" y="1785937"/>
            <a:ext cx="1928812" cy="1181100"/>
            <a:chOff x="0" y="0"/>
            <a:chExt cx="2147483647" cy="2147483646"/>
          </a:xfrm>
        </p:grpSpPr>
        <p:pic>
          <p:nvPicPr>
            <p:cNvPr id="282" name="Google Shape;282;p32" descr="Tabskitten.jpg"/>
            <p:cNvPicPr preferRelativeResize="0"/>
            <p:nvPr/>
          </p:nvPicPr>
          <p:blipFill rotWithShape="1">
            <a:blip r:embed="rId14">
              <a:alphaModFix/>
            </a:blip>
            <a:srcRect/>
            <a:stretch/>
          </p:blipFill>
          <p:spPr>
            <a:xfrm>
              <a:off x="207556496" y="119304680"/>
              <a:ext cx="619783631" cy="756467932"/>
            </a:xfrm>
            <a:prstGeom prst="rect">
              <a:avLst/>
            </a:prstGeom>
            <a:noFill/>
            <a:ln>
              <a:noFill/>
            </a:ln>
          </p:spPr>
        </p:pic>
        <p:pic>
          <p:nvPicPr>
            <p:cNvPr id="283" name="Google Shape;283;p32" descr="Socool.jpg"/>
            <p:cNvPicPr preferRelativeResize="0"/>
            <p:nvPr/>
          </p:nvPicPr>
          <p:blipFill rotWithShape="1">
            <a:blip r:embed="rId15">
              <a:alphaModFix/>
            </a:blip>
            <a:srcRect/>
            <a:stretch/>
          </p:blipFill>
          <p:spPr>
            <a:xfrm>
              <a:off x="761036865" y="357914042"/>
              <a:ext cx="586486759" cy="715827814"/>
            </a:xfrm>
            <a:prstGeom prst="rect">
              <a:avLst/>
            </a:prstGeom>
            <a:noFill/>
            <a:ln>
              <a:noFill/>
            </a:ln>
          </p:spPr>
        </p:pic>
        <p:pic>
          <p:nvPicPr>
            <p:cNvPr id="284" name="Google Shape;284;p32" descr="Snow.jpg"/>
            <p:cNvPicPr preferRelativeResize="0"/>
            <p:nvPr/>
          </p:nvPicPr>
          <p:blipFill rotWithShape="1">
            <a:blip r:embed="rId16">
              <a:alphaModFix/>
            </a:blip>
            <a:srcRect/>
            <a:stretch/>
          </p:blipFill>
          <p:spPr>
            <a:xfrm>
              <a:off x="761036067" y="954437108"/>
              <a:ext cx="690570161" cy="835132470"/>
            </a:xfrm>
            <a:prstGeom prst="rect">
              <a:avLst/>
            </a:prstGeom>
            <a:noFill/>
            <a:ln>
              <a:noFill/>
            </a:ln>
          </p:spPr>
        </p:pic>
        <p:pic>
          <p:nvPicPr>
            <p:cNvPr id="285" name="Google Shape;285;p32" descr="Scruffyted.jpg"/>
            <p:cNvPicPr preferRelativeResize="0"/>
            <p:nvPr/>
          </p:nvPicPr>
          <p:blipFill rotWithShape="1">
            <a:blip r:embed="rId17">
              <a:alphaModFix/>
            </a:blip>
            <a:srcRect/>
            <a:stretch/>
          </p:blipFill>
          <p:spPr>
            <a:xfrm>
              <a:off x="207556496" y="1193046470"/>
              <a:ext cx="622666418" cy="759986667"/>
            </a:xfrm>
            <a:prstGeom prst="rect">
              <a:avLst/>
            </a:prstGeom>
            <a:noFill/>
            <a:ln>
              <a:noFill/>
            </a:ln>
          </p:spPr>
        </p:pic>
        <p:pic>
          <p:nvPicPr>
            <p:cNvPr id="286" name="Google Shape;286;p32" descr="Sanjaystaysinbed.jpg"/>
            <p:cNvPicPr preferRelativeResize="0"/>
            <p:nvPr/>
          </p:nvPicPr>
          <p:blipFill rotWithShape="1">
            <a:blip r:embed="rId18">
              <a:alphaModFix/>
            </a:blip>
            <a:srcRect/>
            <a:stretch/>
          </p:blipFill>
          <p:spPr>
            <a:xfrm>
              <a:off x="69186030" y="954437108"/>
              <a:ext cx="443937747" cy="536870859"/>
            </a:xfrm>
            <a:prstGeom prst="rect">
              <a:avLst/>
            </a:prstGeom>
            <a:noFill/>
            <a:ln>
              <a:noFill/>
            </a:ln>
          </p:spPr>
        </p:pic>
        <p:pic>
          <p:nvPicPr>
            <p:cNvPr id="287" name="Google Shape;287;p32" descr="Scruffyted.jpg"/>
            <p:cNvPicPr preferRelativeResize="0"/>
            <p:nvPr/>
          </p:nvPicPr>
          <p:blipFill rotWithShape="1">
            <a:blip r:embed="rId19">
              <a:alphaModFix/>
            </a:blip>
            <a:srcRect/>
            <a:stretch/>
          </p:blipFill>
          <p:spPr>
            <a:xfrm>
              <a:off x="1037777797" y="1431655832"/>
              <a:ext cx="586486759" cy="715827814"/>
            </a:xfrm>
            <a:prstGeom prst="rect">
              <a:avLst/>
            </a:prstGeom>
            <a:noFill/>
            <a:ln>
              <a:noFill/>
            </a:ln>
          </p:spPr>
        </p:pic>
        <p:pic>
          <p:nvPicPr>
            <p:cNvPr id="288" name="Google Shape;288;p32" descr="Snow.jpg"/>
            <p:cNvPicPr preferRelativeResize="0"/>
            <p:nvPr/>
          </p:nvPicPr>
          <p:blipFill rotWithShape="1">
            <a:blip r:embed="rId20">
              <a:alphaModFix/>
            </a:blip>
            <a:srcRect/>
            <a:stretch/>
          </p:blipFill>
          <p:spPr>
            <a:xfrm>
              <a:off x="415111497" y="477218385"/>
              <a:ext cx="624801973" cy="755595626"/>
            </a:xfrm>
            <a:prstGeom prst="rect">
              <a:avLst/>
            </a:prstGeom>
            <a:noFill/>
            <a:ln>
              <a:noFill/>
            </a:ln>
          </p:spPr>
        </p:pic>
        <p:pic>
          <p:nvPicPr>
            <p:cNvPr id="289" name="Google Shape;289;p32" descr="Tabthecat.jpg"/>
            <p:cNvPicPr preferRelativeResize="0"/>
            <p:nvPr/>
          </p:nvPicPr>
          <p:blipFill rotWithShape="1">
            <a:blip r:embed="rId21">
              <a:alphaModFix/>
            </a:blip>
            <a:srcRect/>
            <a:stretch/>
          </p:blipFill>
          <p:spPr>
            <a:xfrm>
              <a:off x="0" y="238609361"/>
              <a:ext cx="591916697" cy="715827814"/>
            </a:xfrm>
            <a:prstGeom prst="rect">
              <a:avLst/>
            </a:prstGeom>
            <a:noFill/>
            <a:ln>
              <a:noFill/>
            </a:ln>
          </p:spPr>
        </p:pic>
        <p:pic>
          <p:nvPicPr>
            <p:cNvPr id="290" name="Google Shape;290;p32" descr="Thedressingupbox.jpg"/>
            <p:cNvPicPr preferRelativeResize="0"/>
            <p:nvPr/>
          </p:nvPicPr>
          <p:blipFill rotWithShape="1">
            <a:blip r:embed="rId22">
              <a:alphaModFix/>
            </a:blip>
            <a:srcRect/>
            <a:stretch/>
          </p:blipFill>
          <p:spPr>
            <a:xfrm>
              <a:off x="484296730" y="0"/>
              <a:ext cx="690570179" cy="835132456"/>
            </a:xfrm>
            <a:prstGeom prst="rect">
              <a:avLst/>
            </a:prstGeom>
            <a:noFill/>
            <a:ln>
              <a:noFill/>
            </a:ln>
          </p:spPr>
        </p:pic>
        <p:pic>
          <p:nvPicPr>
            <p:cNvPr id="291" name="Google Shape;291;p32" descr="GetWritingPink.jpg"/>
            <p:cNvPicPr preferRelativeResize="0"/>
            <p:nvPr/>
          </p:nvPicPr>
          <p:blipFill rotWithShape="1">
            <a:blip r:embed="rId23">
              <a:alphaModFix/>
            </a:blip>
            <a:srcRect/>
            <a:stretch/>
          </p:blipFill>
          <p:spPr>
            <a:xfrm>
              <a:off x="1352119293" y="129888929"/>
              <a:ext cx="795364353" cy="1948341397"/>
            </a:xfrm>
            <a:prstGeom prst="rect">
              <a:avLst/>
            </a:prstGeom>
            <a:noFill/>
            <a:ln>
              <a:noFill/>
            </a:ln>
          </p:spPr>
        </p:pic>
      </p:grpSp>
      <p:grpSp>
        <p:nvGrpSpPr>
          <p:cNvPr id="292" name="Google Shape;292;p32"/>
          <p:cNvGrpSpPr/>
          <p:nvPr/>
        </p:nvGrpSpPr>
        <p:grpSpPr>
          <a:xfrm>
            <a:off x="6500812" y="1785937"/>
            <a:ext cx="2003425" cy="1143000"/>
            <a:chOff x="0" y="0"/>
            <a:chExt cx="2147483646" cy="2147483647"/>
          </a:xfrm>
        </p:grpSpPr>
        <p:pic>
          <p:nvPicPr>
            <p:cNvPr id="293" name="Google Shape;293;p32" descr="Lookout.jpg"/>
            <p:cNvPicPr preferRelativeResize="0"/>
            <p:nvPr/>
          </p:nvPicPr>
          <p:blipFill rotWithShape="1">
            <a:blip r:embed="rId24">
              <a:alphaModFix/>
            </a:blip>
            <a:srcRect/>
            <a:stretch/>
          </p:blipFill>
          <p:spPr>
            <a:xfrm>
              <a:off x="0" y="402654838"/>
              <a:ext cx="586702606" cy="849046838"/>
            </a:xfrm>
            <a:prstGeom prst="rect">
              <a:avLst/>
            </a:prstGeom>
            <a:noFill/>
            <a:ln>
              <a:noFill/>
            </a:ln>
          </p:spPr>
        </p:pic>
        <p:pic>
          <p:nvPicPr>
            <p:cNvPr id="294" name="Google Shape;294;p32" descr="Mybestshirt.jpg"/>
            <p:cNvPicPr preferRelativeResize="0"/>
            <p:nvPr/>
          </p:nvPicPr>
          <p:blipFill rotWithShape="1">
            <a:blip r:embed="rId25">
              <a:alphaModFix/>
            </a:blip>
            <a:srcRect/>
            <a:stretch/>
          </p:blipFill>
          <p:spPr>
            <a:xfrm>
              <a:off x="262580371" y="268437446"/>
              <a:ext cx="590805809" cy="847141063"/>
            </a:xfrm>
            <a:prstGeom prst="rect">
              <a:avLst/>
            </a:prstGeom>
            <a:noFill/>
            <a:ln>
              <a:noFill/>
            </a:ln>
          </p:spPr>
        </p:pic>
        <p:pic>
          <p:nvPicPr>
            <p:cNvPr id="295" name="Google Shape;295;p32" descr="GetWritingOrange.jpg"/>
            <p:cNvPicPr preferRelativeResize="0"/>
            <p:nvPr/>
          </p:nvPicPr>
          <p:blipFill rotWithShape="1">
            <a:blip r:embed="rId26">
              <a:alphaModFix/>
            </a:blip>
            <a:srcRect/>
            <a:stretch/>
          </p:blipFill>
          <p:spPr>
            <a:xfrm>
              <a:off x="1455132103" y="0"/>
              <a:ext cx="692351543" cy="2013265984"/>
            </a:xfrm>
            <a:prstGeom prst="rect">
              <a:avLst/>
            </a:prstGeom>
            <a:noFill/>
            <a:ln>
              <a:noFill/>
            </a:ln>
          </p:spPr>
        </p:pic>
        <p:pic>
          <p:nvPicPr>
            <p:cNvPr id="296" name="Google Shape;296;p32" descr="Lookout.jpg"/>
            <p:cNvPicPr preferRelativeResize="0"/>
            <p:nvPr/>
          </p:nvPicPr>
          <p:blipFill rotWithShape="1">
            <a:blip r:embed="rId24">
              <a:alphaModFix/>
            </a:blip>
            <a:srcRect/>
            <a:stretch/>
          </p:blipFill>
          <p:spPr>
            <a:xfrm>
              <a:off x="853386260" y="671090510"/>
              <a:ext cx="586702606" cy="849046838"/>
            </a:xfrm>
            <a:prstGeom prst="rect">
              <a:avLst/>
            </a:prstGeom>
            <a:noFill/>
            <a:ln>
              <a:noFill/>
            </a:ln>
          </p:spPr>
        </p:pic>
        <p:pic>
          <p:nvPicPr>
            <p:cNvPr id="297" name="Google Shape;297;p32" descr="Lookout.jpg"/>
            <p:cNvPicPr preferRelativeResize="0"/>
            <p:nvPr/>
          </p:nvPicPr>
          <p:blipFill rotWithShape="1">
            <a:blip r:embed="rId24">
              <a:alphaModFix/>
            </a:blip>
            <a:srcRect/>
            <a:stretch/>
          </p:blipFill>
          <p:spPr>
            <a:xfrm>
              <a:off x="131290185" y="671090510"/>
              <a:ext cx="586702606" cy="849046838"/>
            </a:xfrm>
            <a:prstGeom prst="rect">
              <a:avLst/>
            </a:prstGeom>
            <a:noFill/>
            <a:ln>
              <a:noFill/>
            </a:ln>
          </p:spPr>
        </p:pic>
        <p:pic>
          <p:nvPicPr>
            <p:cNvPr id="298" name="Google Shape;298;p32" descr="Lookout.jpg"/>
            <p:cNvPicPr preferRelativeResize="0"/>
            <p:nvPr/>
          </p:nvPicPr>
          <p:blipFill rotWithShape="1">
            <a:blip r:embed="rId24">
              <a:alphaModFix/>
            </a:blip>
            <a:srcRect/>
            <a:stretch/>
          </p:blipFill>
          <p:spPr>
            <a:xfrm>
              <a:off x="262580371" y="939526181"/>
              <a:ext cx="586702606" cy="849046838"/>
            </a:xfrm>
            <a:prstGeom prst="rect">
              <a:avLst/>
            </a:prstGeom>
            <a:noFill/>
            <a:ln>
              <a:noFill/>
            </a:ln>
          </p:spPr>
        </p:pic>
        <p:pic>
          <p:nvPicPr>
            <p:cNvPr id="299" name="Google Shape;299;p32" descr="Lookout.jpg"/>
            <p:cNvPicPr preferRelativeResize="0"/>
            <p:nvPr/>
          </p:nvPicPr>
          <p:blipFill rotWithShape="1">
            <a:blip r:embed="rId24">
              <a:alphaModFix/>
            </a:blip>
            <a:srcRect/>
            <a:stretch/>
          </p:blipFill>
          <p:spPr>
            <a:xfrm>
              <a:off x="393870556" y="1207960965"/>
              <a:ext cx="586702606" cy="849046838"/>
            </a:xfrm>
            <a:prstGeom prst="rect">
              <a:avLst/>
            </a:prstGeom>
            <a:noFill/>
            <a:ln>
              <a:noFill/>
            </a:ln>
          </p:spPr>
        </p:pic>
        <p:pic>
          <p:nvPicPr>
            <p:cNvPr id="300" name="Google Shape;300;p32" descr="Agoodcook.jpg"/>
            <p:cNvPicPr preferRelativeResize="0"/>
            <p:nvPr/>
          </p:nvPicPr>
          <p:blipFill rotWithShape="1">
            <a:blip r:embed="rId27">
              <a:alphaModFix/>
            </a:blip>
            <a:srcRect/>
            <a:stretch/>
          </p:blipFill>
          <p:spPr>
            <a:xfrm>
              <a:off x="787741113" y="1073743573"/>
              <a:ext cx="741969578" cy="1073740073"/>
            </a:xfrm>
            <a:prstGeom prst="rect">
              <a:avLst/>
            </a:prstGeom>
            <a:noFill/>
            <a:ln>
              <a:noFill/>
            </a:ln>
          </p:spPr>
        </p:pic>
      </p:grpSp>
      <p:grpSp>
        <p:nvGrpSpPr>
          <p:cNvPr id="301" name="Google Shape;301;p32"/>
          <p:cNvGrpSpPr/>
          <p:nvPr/>
        </p:nvGrpSpPr>
        <p:grpSpPr>
          <a:xfrm>
            <a:off x="785812" y="3143250"/>
            <a:ext cx="1785937" cy="1323975"/>
            <a:chOff x="0" y="0"/>
            <a:chExt cx="2147483647" cy="2147483646"/>
          </a:xfrm>
        </p:grpSpPr>
        <p:pic>
          <p:nvPicPr>
            <p:cNvPr id="302" name="Google Shape;302;p32" descr="Lost.jpg"/>
            <p:cNvPicPr preferRelativeResize="0"/>
            <p:nvPr/>
          </p:nvPicPr>
          <p:blipFill rotWithShape="1">
            <a:blip r:embed="rId28">
              <a:alphaModFix/>
            </a:blip>
            <a:srcRect/>
            <a:stretch/>
          </p:blipFill>
          <p:spPr>
            <a:xfrm>
              <a:off x="238854541" y="976129315"/>
              <a:ext cx="1021768172" cy="1171354331"/>
            </a:xfrm>
            <a:prstGeom prst="rect">
              <a:avLst/>
            </a:prstGeom>
            <a:noFill/>
            <a:ln>
              <a:noFill/>
            </a:ln>
          </p:spPr>
        </p:pic>
        <p:pic>
          <p:nvPicPr>
            <p:cNvPr id="303" name="Google Shape;303;p32" descr="Theduckchick.jpg"/>
            <p:cNvPicPr preferRelativeResize="0"/>
            <p:nvPr/>
          </p:nvPicPr>
          <p:blipFill rotWithShape="1">
            <a:blip r:embed="rId29">
              <a:alphaModFix/>
            </a:blip>
            <a:srcRect/>
            <a:stretch/>
          </p:blipFill>
          <p:spPr>
            <a:xfrm>
              <a:off x="0" y="585677272"/>
              <a:ext cx="1021768172" cy="1171354331"/>
            </a:xfrm>
            <a:prstGeom prst="rect">
              <a:avLst/>
            </a:prstGeom>
            <a:noFill/>
            <a:ln>
              <a:noFill/>
            </a:ln>
          </p:spPr>
        </p:pic>
        <p:pic>
          <p:nvPicPr>
            <p:cNvPr id="304" name="Google Shape;304;p32" descr="Thefoolishwitch.jpg"/>
            <p:cNvPicPr preferRelativeResize="0"/>
            <p:nvPr/>
          </p:nvPicPr>
          <p:blipFill rotWithShape="1">
            <a:blip r:embed="rId30">
              <a:alphaModFix/>
            </a:blip>
            <a:srcRect/>
            <a:stretch/>
          </p:blipFill>
          <p:spPr>
            <a:xfrm>
              <a:off x="748890746" y="1064867528"/>
              <a:ext cx="1181126325" cy="1021453166"/>
            </a:xfrm>
            <a:prstGeom prst="rect">
              <a:avLst/>
            </a:prstGeom>
            <a:noFill/>
            <a:ln>
              <a:noFill/>
            </a:ln>
          </p:spPr>
        </p:pic>
        <p:pic>
          <p:nvPicPr>
            <p:cNvPr id="305" name="Google Shape;305;p32" descr="Thegingerbreadman.jpg"/>
            <p:cNvPicPr preferRelativeResize="0"/>
            <p:nvPr/>
          </p:nvPicPr>
          <p:blipFill rotWithShape="1">
            <a:blip r:embed="rId31">
              <a:alphaModFix/>
            </a:blip>
            <a:srcRect/>
            <a:stretch/>
          </p:blipFill>
          <p:spPr>
            <a:xfrm>
              <a:off x="716565175" y="0"/>
              <a:ext cx="1192063838" cy="1366579263"/>
            </a:xfrm>
            <a:prstGeom prst="rect">
              <a:avLst/>
            </a:prstGeom>
            <a:noFill/>
            <a:ln>
              <a:noFill/>
            </a:ln>
          </p:spPr>
        </p:pic>
        <p:pic>
          <p:nvPicPr>
            <p:cNvPr id="306" name="Google Shape;306;p32" descr="Thegingerbreadman.jpg"/>
            <p:cNvPicPr preferRelativeResize="0"/>
            <p:nvPr/>
          </p:nvPicPr>
          <p:blipFill rotWithShape="1">
            <a:blip r:embed="rId31">
              <a:alphaModFix/>
            </a:blip>
            <a:srcRect/>
            <a:stretch/>
          </p:blipFill>
          <p:spPr>
            <a:xfrm>
              <a:off x="955419808" y="390452043"/>
              <a:ext cx="1192063838" cy="1366579263"/>
            </a:xfrm>
            <a:prstGeom prst="rect">
              <a:avLst/>
            </a:prstGeom>
            <a:noFill/>
            <a:ln>
              <a:noFill/>
            </a:ln>
          </p:spPr>
        </p:pic>
        <p:pic>
          <p:nvPicPr>
            <p:cNvPr id="307" name="Google Shape;307;p32" descr="Thegingerbreadman.jpg"/>
            <p:cNvPicPr preferRelativeResize="0"/>
            <p:nvPr/>
          </p:nvPicPr>
          <p:blipFill rotWithShape="1">
            <a:blip r:embed="rId31">
              <a:alphaModFix/>
            </a:blip>
            <a:srcRect/>
            <a:stretch/>
          </p:blipFill>
          <p:spPr>
            <a:xfrm>
              <a:off x="307098943" y="266216750"/>
              <a:ext cx="1102434300" cy="1118110904"/>
            </a:xfrm>
            <a:prstGeom prst="rect">
              <a:avLst/>
            </a:prstGeom>
            <a:noFill/>
            <a:ln>
              <a:noFill/>
            </a:ln>
          </p:spPr>
        </p:pic>
        <p:pic>
          <p:nvPicPr>
            <p:cNvPr id="308" name="Google Shape;308;p32" descr="Tomthumb.jpg"/>
            <p:cNvPicPr preferRelativeResize="0"/>
            <p:nvPr/>
          </p:nvPicPr>
          <p:blipFill rotWithShape="1">
            <a:blip r:embed="rId32">
              <a:alphaModFix/>
            </a:blip>
            <a:srcRect/>
            <a:stretch/>
          </p:blipFill>
          <p:spPr>
            <a:xfrm>
              <a:off x="716565175" y="780904350"/>
              <a:ext cx="1181126325" cy="841790371"/>
            </a:xfrm>
            <a:prstGeom prst="rect">
              <a:avLst/>
            </a:prstGeom>
            <a:noFill/>
            <a:ln>
              <a:noFill/>
            </a:ln>
          </p:spPr>
        </p:pic>
      </p:grpSp>
      <p:grpSp>
        <p:nvGrpSpPr>
          <p:cNvPr id="309" name="Google Shape;309;p32"/>
          <p:cNvGrpSpPr/>
          <p:nvPr/>
        </p:nvGrpSpPr>
        <p:grpSpPr>
          <a:xfrm>
            <a:off x="3357562" y="3214687"/>
            <a:ext cx="2052637" cy="1143000"/>
            <a:chOff x="0" y="0"/>
            <a:chExt cx="2147483646" cy="2147483647"/>
          </a:xfrm>
        </p:grpSpPr>
        <p:pic>
          <p:nvPicPr>
            <p:cNvPr id="310" name="Google Shape;310;p32" descr="Thepoorgoose.jpg"/>
            <p:cNvPicPr preferRelativeResize="0"/>
            <p:nvPr/>
          </p:nvPicPr>
          <p:blipFill rotWithShape="1">
            <a:blip r:embed="rId33">
              <a:alphaModFix/>
            </a:blip>
            <a:srcRect/>
            <a:stretch/>
          </p:blipFill>
          <p:spPr>
            <a:xfrm>
              <a:off x="699927513" y="257376400"/>
              <a:ext cx="899906802" cy="819760068"/>
            </a:xfrm>
            <a:prstGeom prst="rect">
              <a:avLst/>
            </a:prstGeom>
            <a:noFill/>
            <a:ln>
              <a:noFill/>
            </a:ln>
          </p:spPr>
        </p:pic>
        <p:pic>
          <p:nvPicPr>
            <p:cNvPr id="311" name="Google Shape;311;p32" descr="Theholeinthehill.jpg"/>
            <p:cNvPicPr preferRelativeResize="0"/>
            <p:nvPr/>
          </p:nvPicPr>
          <p:blipFill rotWithShape="1">
            <a:blip r:embed="rId34">
              <a:alphaModFix/>
            </a:blip>
            <a:srcRect/>
            <a:stretch/>
          </p:blipFill>
          <p:spPr>
            <a:xfrm>
              <a:off x="1299865381" y="643440576"/>
              <a:ext cx="847618265" cy="772128567"/>
            </a:xfrm>
            <a:prstGeom prst="rect">
              <a:avLst/>
            </a:prstGeom>
            <a:noFill/>
            <a:ln>
              <a:noFill/>
            </a:ln>
          </p:spPr>
        </p:pic>
        <p:pic>
          <p:nvPicPr>
            <p:cNvPr id="312" name="Google Shape;312;p32" descr="Thepoorgoose.jpg"/>
            <p:cNvPicPr preferRelativeResize="0"/>
            <p:nvPr/>
          </p:nvPicPr>
          <p:blipFill rotWithShape="1">
            <a:blip r:embed="rId33">
              <a:alphaModFix/>
            </a:blip>
            <a:srcRect/>
            <a:stretch/>
          </p:blipFill>
          <p:spPr>
            <a:xfrm>
              <a:off x="299968934" y="772128776"/>
              <a:ext cx="999896447" cy="910844853"/>
            </a:xfrm>
            <a:prstGeom prst="rect">
              <a:avLst/>
            </a:prstGeom>
            <a:noFill/>
            <a:ln>
              <a:noFill/>
            </a:ln>
          </p:spPr>
        </p:pic>
        <p:pic>
          <p:nvPicPr>
            <p:cNvPr id="313" name="Google Shape;313;p32" descr="Thejarofoil.jpg"/>
            <p:cNvPicPr preferRelativeResize="0"/>
            <p:nvPr/>
          </p:nvPicPr>
          <p:blipFill rotWithShape="1">
            <a:blip r:embed="rId35">
              <a:alphaModFix/>
            </a:blip>
            <a:srcRect/>
            <a:stretch/>
          </p:blipFill>
          <p:spPr>
            <a:xfrm>
              <a:off x="99989644" y="0"/>
              <a:ext cx="999896447" cy="910844853"/>
            </a:xfrm>
            <a:prstGeom prst="rect">
              <a:avLst/>
            </a:prstGeom>
            <a:noFill/>
            <a:ln>
              <a:noFill/>
            </a:ln>
          </p:spPr>
        </p:pic>
        <p:pic>
          <p:nvPicPr>
            <p:cNvPr id="314" name="Google Shape;314;p32" descr="Theholeinthehill.jpg"/>
            <p:cNvPicPr preferRelativeResize="0"/>
            <p:nvPr/>
          </p:nvPicPr>
          <p:blipFill rotWithShape="1">
            <a:blip r:embed="rId36">
              <a:alphaModFix/>
            </a:blip>
            <a:srcRect/>
            <a:stretch/>
          </p:blipFill>
          <p:spPr>
            <a:xfrm>
              <a:off x="0" y="514752375"/>
              <a:ext cx="641600216" cy="584458406"/>
            </a:xfrm>
            <a:prstGeom prst="rect">
              <a:avLst/>
            </a:prstGeom>
            <a:noFill/>
            <a:ln>
              <a:noFill/>
            </a:ln>
          </p:spPr>
        </p:pic>
        <p:pic>
          <p:nvPicPr>
            <p:cNvPr id="315" name="Google Shape;315;p32" descr="Thepoorgoose.jpg"/>
            <p:cNvPicPr preferRelativeResize="0"/>
            <p:nvPr/>
          </p:nvPicPr>
          <p:blipFill rotWithShape="1">
            <a:blip r:embed="rId33">
              <a:alphaModFix/>
            </a:blip>
            <a:srcRect/>
            <a:stretch/>
          </p:blipFill>
          <p:spPr>
            <a:xfrm>
              <a:off x="99989644" y="1286881152"/>
              <a:ext cx="847618265" cy="772128567"/>
            </a:xfrm>
            <a:prstGeom prst="rect">
              <a:avLst/>
            </a:prstGeom>
            <a:noFill/>
            <a:ln>
              <a:noFill/>
            </a:ln>
          </p:spPr>
        </p:pic>
        <p:pic>
          <p:nvPicPr>
            <p:cNvPr id="316" name="Google Shape;316;p32" descr="Thejarofoil.jpg"/>
            <p:cNvPicPr preferRelativeResize="0"/>
            <p:nvPr/>
          </p:nvPicPr>
          <p:blipFill rotWithShape="1">
            <a:blip r:embed="rId35">
              <a:alphaModFix/>
            </a:blip>
            <a:srcRect/>
            <a:stretch/>
          </p:blipFill>
          <p:spPr>
            <a:xfrm>
              <a:off x="899906802" y="1286881152"/>
              <a:ext cx="899906802" cy="819760068"/>
            </a:xfrm>
            <a:prstGeom prst="rect">
              <a:avLst/>
            </a:prstGeom>
            <a:noFill/>
            <a:ln>
              <a:noFill/>
            </a:ln>
          </p:spPr>
        </p:pic>
        <p:pic>
          <p:nvPicPr>
            <p:cNvPr id="317" name="Google Shape;317;p32" descr="Jellybean.jpg"/>
            <p:cNvPicPr preferRelativeResize="0"/>
            <p:nvPr/>
          </p:nvPicPr>
          <p:blipFill rotWithShape="1">
            <a:blip r:embed="rId37">
              <a:alphaModFix/>
            </a:blip>
            <a:srcRect/>
            <a:stretch/>
          </p:blipFill>
          <p:spPr>
            <a:xfrm>
              <a:off x="408291028" y="1568387202"/>
              <a:ext cx="641600216" cy="579096444"/>
            </a:xfrm>
            <a:prstGeom prst="rect">
              <a:avLst/>
            </a:prstGeom>
            <a:noFill/>
            <a:ln>
              <a:noFill/>
            </a:ln>
          </p:spPr>
        </p:pic>
      </p:grpSp>
      <p:grpSp>
        <p:nvGrpSpPr>
          <p:cNvPr id="318" name="Google Shape;318;p32"/>
          <p:cNvGrpSpPr/>
          <p:nvPr/>
        </p:nvGrpSpPr>
        <p:grpSpPr>
          <a:xfrm>
            <a:off x="5500687" y="3214687"/>
            <a:ext cx="2124075" cy="1576387"/>
            <a:chOff x="0" y="0"/>
            <a:chExt cx="2147483647" cy="2147483647"/>
          </a:xfrm>
        </p:grpSpPr>
        <p:pic>
          <p:nvPicPr>
            <p:cNvPr id="319" name="Google Shape;319;p32" descr="Theinvisibleclothes.jpg"/>
            <p:cNvPicPr preferRelativeResize="0"/>
            <p:nvPr/>
          </p:nvPicPr>
          <p:blipFill rotWithShape="1">
            <a:blip r:embed="rId38">
              <a:alphaModFix/>
            </a:blip>
            <a:srcRect/>
            <a:stretch/>
          </p:blipFill>
          <p:spPr>
            <a:xfrm>
              <a:off x="511755920" y="305650276"/>
              <a:ext cx="1012246350" cy="713181009"/>
            </a:xfrm>
            <a:prstGeom prst="rect">
              <a:avLst/>
            </a:prstGeom>
            <a:noFill/>
            <a:ln>
              <a:noFill/>
            </a:ln>
          </p:spPr>
        </p:pic>
        <p:pic>
          <p:nvPicPr>
            <p:cNvPr id="320" name="Google Shape;320;p32" descr="Theinvisibleclothes.jpg"/>
            <p:cNvPicPr preferRelativeResize="0"/>
            <p:nvPr/>
          </p:nvPicPr>
          <p:blipFill rotWithShape="1">
            <a:blip r:embed="rId38">
              <a:alphaModFix/>
            </a:blip>
            <a:srcRect/>
            <a:stretch/>
          </p:blipFill>
          <p:spPr>
            <a:xfrm>
              <a:off x="1023514378" y="1426363242"/>
              <a:ext cx="1023514378" cy="721120404"/>
            </a:xfrm>
            <a:prstGeom prst="rect">
              <a:avLst/>
            </a:prstGeom>
            <a:noFill/>
            <a:ln>
              <a:noFill/>
            </a:ln>
          </p:spPr>
        </p:pic>
        <p:pic>
          <p:nvPicPr>
            <p:cNvPr id="321" name="Google Shape;321;p32" descr="Thelionspaw.jpg"/>
            <p:cNvPicPr preferRelativeResize="0"/>
            <p:nvPr/>
          </p:nvPicPr>
          <p:blipFill rotWithShape="1">
            <a:blip r:embed="rId39">
              <a:alphaModFix/>
            </a:blip>
            <a:srcRect/>
            <a:stretch/>
          </p:blipFill>
          <p:spPr>
            <a:xfrm>
              <a:off x="0" y="101884773"/>
              <a:ext cx="818811503" cy="571603756"/>
            </a:xfrm>
            <a:prstGeom prst="rect">
              <a:avLst/>
            </a:prstGeom>
            <a:noFill/>
            <a:ln>
              <a:noFill/>
            </a:ln>
          </p:spPr>
        </p:pic>
        <p:pic>
          <p:nvPicPr>
            <p:cNvPr id="322" name="Google Shape;322;p32" descr="Toad.jpg"/>
            <p:cNvPicPr preferRelativeResize="0"/>
            <p:nvPr/>
          </p:nvPicPr>
          <p:blipFill rotWithShape="1">
            <a:blip r:embed="rId40">
              <a:alphaModFix/>
            </a:blip>
            <a:srcRect/>
            <a:stretch/>
          </p:blipFill>
          <p:spPr>
            <a:xfrm>
              <a:off x="818811503" y="0"/>
              <a:ext cx="921162940" cy="643054217"/>
            </a:xfrm>
            <a:prstGeom prst="rect">
              <a:avLst/>
            </a:prstGeom>
            <a:noFill/>
            <a:ln>
              <a:noFill/>
            </a:ln>
          </p:spPr>
        </p:pic>
        <p:pic>
          <p:nvPicPr>
            <p:cNvPr id="323" name="Google Shape;323;p32" descr="Toad.jpg"/>
            <p:cNvPicPr preferRelativeResize="0"/>
            <p:nvPr/>
          </p:nvPicPr>
          <p:blipFill rotWithShape="1">
            <a:blip r:embed="rId40">
              <a:alphaModFix/>
            </a:blip>
            <a:srcRect/>
            <a:stretch/>
          </p:blipFill>
          <p:spPr>
            <a:xfrm>
              <a:off x="1125864547" y="916948809"/>
              <a:ext cx="1021619099" cy="713181031"/>
            </a:xfrm>
            <a:prstGeom prst="rect">
              <a:avLst/>
            </a:prstGeom>
            <a:noFill/>
            <a:ln>
              <a:noFill/>
            </a:ln>
          </p:spPr>
        </p:pic>
        <p:pic>
          <p:nvPicPr>
            <p:cNvPr id="324" name="Google Shape;324;p32" descr="Wailingwinnyscarbootsale.jpg"/>
            <p:cNvPicPr preferRelativeResize="0"/>
            <p:nvPr/>
          </p:nvPicPr>
          <p:blipFill rotWithShape="1">
            <a:blip r:embed="rId41">
              <a:alphaModFix/>
            </a:blip>
            <a:srcRect/>
            <a:stretch/>
          </p:blipFill>
          <p:spPr>
            <a:xfrm>
              <a:off x="204701522" y="916948809"/>
              <a:ext cx="875672954" cy="611298043"/>
            </a:xfrm>
            <a:prstGeom prst="rect">
              <a:avLst/>
            </a:prstGeom>
            <a:noFill/>
            <a:ln>
              <a:noFill/>
            </a:ln>
          </p:spPr>
        </p:pic>
      </p:grpSp>
      <p:pic>
        <p:nvPicPr>
          <p:cNvPr id="325" name="Google Shape;325;p32" descr="GetWritingYellow.jpg"/>
          <p:cNvPicPr preferRelativeResize="0"/>
          <p:nvPr/>
        </p:nvPicPr>
        <p:blipFill rotWithShape="1">
          <a:blip r:embed="rId42">
            <a:alphaModFix/>
          </a:blip>
          <a:srcRect/>
          <a:stretch/>
        </p:blipFill>
        <p:spPr>
          <a:xfrm>
            <a:off x="2571750" y="3143250"/>
            <a:ext cx="746125" cy="1214437"/>
          </a:xfrm>
          <a:prstGeom prst="rect">
            <a:avLst/>
          </a:prstGeom>
          <a:noFill/>
          <a:ln>
            <a:noFill/>
          </a:ln>
        </p:spPr>
      </p:pic>
      <p:pic>
        <p:nvPicPr>
          <p:cNvPr id="326" name="Google Shape;326;p32" descr="GetWritingBlue.jpg"/>
          <p:cNvPicPr preferRelativeResize="0"/>
          <p:nvPr/>
        </p:nvPicPr>
        <p:blipFill rotWithShape="1">
          <a:blip r:embed="rId43">
            <a:alphaModFix/>
          </a:blip>
          <a:srcRect/>
          <a:stretch/>
        </p:blipFill>
        <p:spPr>
          <a:xfrm>
            <a:off x="4714875" y="3214687"/>
            <a:ext cx="819150" cy="1209675"/>
          </a:xfrm>
          <a:prstGeom prst="rect">
            <a:avLst/>
          </a:prstGeom>
          <a:noFill/>
          <a:ln>
            <a:noFill/>
          </a:ln>
        </p:spPr>
      </p:pic>
      <p:pic>
        <p:nvPicPr>
          <p:cNvPr id="327" name="Google Shape;327;p32" descr="GetWritingGrey.jpg"/>
          <p:cNvPicPr preferRelativeResize="0"/>
          <p:nvPr/>
        </p:nvPicPr>
        <p:blipFill rotWithShape="1">
          <a:blip r:embed="rId44">
            <a:alphaModFix/>
          </a:blip>
          <a:srcRect/>
          <a:stretch/>
        </p:blipFill>
        <p:spPr>
          <a:xfrm>
            <a:off x="7500937" y="3214687"/>
            <a:ext cx="750887" cy="1214437"/>
          </a:xfrm>
          <a:prstGeom prst="rect">
            <a:avLst/>
          </a:prstGeom>
          <a:noFill/>
          <a:ln>
            <a:noFill/>
          </a:ln>
        </p:spPr>
      </p:pic>
      <p:sp>
        <p:nvSpPr>
          <p:cNvPr id="328" name="Google Shape;328;p32"/>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29" name="Google Shape;329;p32"/>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3"/>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Reading Books</a:t>
            </a:r>
            <a:endParaRPr/>
          </a:p>
        </p:txBody>
      </p:sp>
      <p:sp>
        <p:nvSpPr>
          <p:cNvPr id="335" name="Google Shape;335;p33"/>
          <p:cNvSpPr txBox="1">
            <a:spLocks noGrp="1"/>
          </p:cNvSpPr>
          <p:nvPr>
            <p:ph type="body" idx="1"/>
          </p:nvPr>
        </p:nvSpPr>
        <p:spPr>
          <a:xfrm>
            <a:off x="500062" y="1500187"/>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1800"/>
              <a:buFont typeface="Noto Sans Symbols"/>
              <a:buChar char="•"/>
            </a:pPr>
            <a:r>
              <a:rPr lang="en-US" sz="2400" b="0" i="0" u="none">
                <a:solidFill>
                  <a:schemeClr val="dk1"/>
                </a:solidFill>
                <a:latin typeface="Comic Sans MS"/>
                <a:ea typeface="Comic Sans MS"/>
                <a:cs typeface="Comic Sans MS"/>
                <a:sym typeface="Comic Sans MS"/>
              </a:rPr>
              <a:t>Set 1 sounds and blending</a:t>
            </a:r>
            <a:endParaRPr sz="2400" b="0" i="0" u="none">
              <a:solidFill>
                <a:srgbClr val="E70000"/>
              </a:solidFill>
              <a:latin typeface="Comic Sans MS"/>
              <a:ea typeface="Comic Sans MS"/>
              <a:cs typeface="Comic Sans MS"/>
              <a:sym typeface="Comic Sans MS"/>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Storybooks  10 x Green  10 x Purple   5 x Pink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Set 1 &amp; 2 sounds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Storybooks  5 x Pink   12 x Orange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Storybooks  10 x Yellow</a:t>
            </a:r>
            <a:r>
              <a:rPr lang="en-US" sz="2400" b="0" i="0" u="none">
                <a:solidFill>
                  <a:srgbClr val="E70000"/>
                </a:solidFill>
                <a:latin typeface="Comic Sans MS"/>
                <a:ea typeface="Comic Sans MS"/>
                <a:cs typeface="Comic Sans MS"/>
                <a:sym typeface="Comic Sans MS"/>
              </a:rPr>
              <a:t>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Storybooks</a:t>
            </a:r>
            <a:r>
              <a:rPr lang="en-US" sz="2400" b="0" i="0" u="none">
                <a:solidFill>
                  <a:srgbClr val="E70000"/>
                </a:solidFill>
                <a:latin typeface="Comic Sans MS"/>
                <a:ea typeface="Comic Sans MS"/>
                <a:cs typeface="Comic Sans MS"/>
                <a:sym typeface="Comic Sans MS"/>
              </a:rPr>
              <a:t>    </a:t>
            </a:r>
            <a:r>
              <a:rPr lang="en-US" sz="2400" b="0" i="0" u="none">
                <a:solidFill>
                  <a:schemeClr val="dk1"/>
                </a:solidFill>
                <a:latin typeface="Comic Sans MS"/>
                <a:ea typeface="Comic Sans MS"/>
                <a:cs typeface="Comic Sans MS"/>
                <a:sym typeface="Comic Sans MS"/>
              </a:rPr>
              <a:t>5 x Blue:</a:t>
            </a:r>
            <a:r>
              <a:rPr lang="en-US" sz="2400" b="0" i="0" u="none">
                <a:solidFill>
                  <a:srgbClr val="E70000"/>
                </a:solidFill>
                <a:latin typeface="Comic Sans MS"/>
                <a:ea typeface="Comic Sans MS"/>
                <a:cs typeface="Comic Sans MS"/>
                <a:sym typeface="Comic Sans MS"/>
              </a:rPr>
              <a:t>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Set 1, 2, 3 sounds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Storybooks   5 x Blue  13 x Grey: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Comic Sans MS"/>
                <a:ea typeface="Comic Sans MS"/>
                <a:cs typeface="Comic Sans MS"/>
                <a:sym typeface="Comic Sans MS"/>
              </a:rPr>
              <a:t>Ditties…. </a:t>
            </a:r>
            <a:r>
              <a:rPr lang="en-US" sz="2400" u="none">
                <a:solidFill>
                  <a:schemeClr val="dk1"/>
                </a:solidFill>
              </a:rPr>
              <a:t>-</a:t>
            </a:r>
            <a:endParaRPr/>
          </a:p>
        </p:txBody>
      </p:sp>
      <p:pic>
        <p:nvPicPr>
          <p:cNvPr id="336" name="Google Shape;336;p33"/>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337" name="Google Shape;337;p33"/>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4"/>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The Three Reads</a:t>
            </a:r>
            <a:endParaRPr/>
          </a:p>
        </p:txBody>
      </p:sp>
      <p:sp>
        <p:nvSpPr>
          <p:cNvPr id="343" name="Google Shape;343;p34"/>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100"/>
              <a:buFont typeface="Noto Sans Symbols"/>
              <a:buChar char="•"/>
            </a:pPr>
            <a:r>
              <a:rPr lang="en-US" sz="2800" b="0" i="0" u="none">
                <a:solidFill>
                  <a:schemeClr val="dk1"/>
                </a:solidFill>
                <a:latin typeface="Verdana"/>
                <a:ea typeface="Verdana"/>
                <a:cs typeface="Verdana"/>
                <a:sym typeface="Verdana"/>
              </a:rPr>
              <a:t>Reading first to practise decoding</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a:solidFill>
                  <a:schemeClr val="dk1"/>
                </a:solidFill>
                <a:latin typeface="Verdana"/>
                <a:ea typeface="Verdana"/>
                <a:cs typeface="Verdana"/>
                <a:sym typeface="Verdana"/>
              </a:rPr>
              <a:t>Reading a second time to ensure they understand the text</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a:solidFill>
                  <a:schemeClr val="dk1"/>
                </a:solidFill>
                <a:latin typeface="Verdana"/>
                <a:ea typeface="Verdana"/>
                <a:cs typeface="Verdana"/>
                <a:sym typeface="Verdana"/>
              </a:rPr>
              <a:t>Reading a third time to develop a story-telling voice</a:t>
            </a:r>
            <a:endParaRPr/>
          </a:p>
        </p:txBody>
      </p:sp>
      <p:sp>
        <p:nvSpPr>
          <p:cNvPr id="344" name="Google Shape;344;p34"/>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45" name="Google Shape;345;p34"/>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Why Read Write Inc </a:t>
            </a:r>
            <a:br>
              <a:rPr lang="en-US" sz="4400" b="0" i="0" u="none" strike="noStrike" cap="none">
                <a:solidFill>
                  <a:schemeClr val="dk2"/>
                </a:solidFill>
                <a:latin typeface="Garamond"/>
                <a:ea typeface="Garamond"/>
                <a:cs typeface="Garamond"/>
                <a:sym typeface="Garamond"/>
              </a:rPr>
            </a:br>
            <a:r>
              <a:rPr lang="en-US" sz="4400" b="0" i="0" u="none" strike="noStrike" cap="none">
                <a:solidFill>
                  <a:schemeClr val="dk2"/>
                </a:solidFill>
                <a:latin typeface="Garamond"/>
                <a:ea typeface="Garamond"/>
                <a:cs typeface="Garamond"/>
                <a:sym typeface="Garamond"/>
              </a:rPr>
              <a:t>Phonics?</a:t>
            </a:r>
            <a:endParaRPr/>
          </a:p>
        </p:txBody>
      </p:sp>
      <p:sp>
        <p:nvSpPr>
          <p:cNvPr id="138" name="Google Shape;138;p19"/>
          <p:cNvSpPr txBox="1">
            <a:spLocks noGrp="1"/>
          </p:cNvSpPr>
          <p:nvPr>
            <p:ph type="body" idx="1"/>
          </p:nvPr>
        </p:nvSpPr>
        <p:spPr>
          <a:xfrm>
            <a:off x="457200" y="1600200"/>
            <a:ext cx="8229600" cy="4686300"/>
          </a:xfrm>
          <a:prstGeom prst="rect">
            <a:avLst/>
          </a:prstGeom>
          <a:noFill/>
          <a:ln>
            <a:noFill/>
          </a:ln>
        </p:spPr>
        <p:txBody>
          <a:bodyPr spcFirstLastPara="1" wrap="square" lIns="91425" tIns="45700" rIns="91425" bIns="45700" anchor="t" anchorCtr="0">
            <a:noAutofit/>
          </a:bodyPr>
          <a:lstStyle/>
          <a:p>
            <a:pPr marL="342900" marR="0" lvl="0" indent="-209550" algn="l" rtl="0">
              <a:lnSpc>
                <a:spcPct val="100000"/>
              </a:lnSpc>
              <a:spcBef>
                <a:spcPts val="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Tried and tested over many years</a:t>
            </a:r>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A systematic, structured and evolving programme</a:t>
            </a:r>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Regular built-in assessment to check progress</a:t>
            </a:r>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A one-to-one support programme</a:t>
            </a:r>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Early success in reading</a:t>
            </a:r>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strike="noStrike" cap="none">
                <a:solidFill>
                  <a:schemeClr val="dk1"/>
                </a:solidFill>
                <a:latin typeface="Verdana"/>
                <a:ea typeface="Verdana"/>
                <a:cs typeface="Verdana"/>
                <a:sym typeface="Verdana"/>
              </a:rPr>
              <a:t>Training and ongoing support for staff</a:t>
            </a:r>
            <a:endParaRPr sz="1400" b="1" i="0" u="none" strike="noStrike" cap="none">
              <a:solidFill>
                <a:schemeClr val="dk1"/>
              </a:solidFill>
              <a:latin typeface="Verdana"/>
              <a:ea typeface="Verdana"/>
              <a:cs typeface="Verdana"/>
              <a:sym typeface="Verdana"/>
            </a:endParaRPr>
          </a:p>
          <a:p>
            <a:pPr marL="342900" marR="0" lvl="0" indent="-342900" algn="l" rtl="0">
              <a:lnSpc>
                <a:spcPct val="100000"/>
              </a:lnSpc>
              <a:spcBef>
                <a:spcPts val="400"/>
              </a:spcBef>
              <a:spcAft>
                <a:spcPts val="0"/>
              </a:spcAft>
              <a:buClr>
                <a:schemeClr val="lt2"/>
              </a:buClr>
              <a:buSzPts val="1500"/>
              <a:buFont typeface="Noto Sans Symbols"/>
              <a:buNone/>
            </a:pPr>
            <a:r>
              <a:rPr lang="en-US" sz="2000" b="0" i="0" u="none" strike="noStrike" cap="none">
                <a:solidFill>
                  <a:schemeClr val="dk1"/>
                </a:solidFill>
                <a:latin typeface="Verdana"/>
                <a:ea typeface="Verdana"/>
                <a:cs typeface="Verdana"/>
                <a:sym typeface="Verdana"/>
              </a:rPr>
              <a:t>     </a:t>
            </a:r>
            <a:r>
              <a:rPr lang="en-US" sz="1600" b="0" i="0" u="none" strike="noStrike" cap="none">
                <a:solidFill>
                  <a:schemeClr val="dk1"/>
                </a:solidFill>
                <a:latin typeface="Verdana"/>
                <a:ea typeface="Verdana"/>
                <a:cs typeface="Verdana"/>
                <a:sym typeface="Verdana"/>
              </a:rPr>
              <a:t>“</a:t>
            </a:r>
            <a:r>
              <a:rPr lang="en-US" sz="1600" b="0" i="1" u="none" strike="noStrike" cap="none">
                <a:solidFill>
                  <a:schemeClr val="dk1"/>
                </a:solidFill>
                <a:latin typeface="Verdana"/>
                <a:ea typeface="Verdana"/>
                <a:cs typeface="Verdana"/>
                <a:sym typeface="Verdana"/>
              </a:rPr>
              <a:t>When children can’t read there is low self esteem. We want them to be reading with confidence, to be able to read quite sophisticated texts at an early age.</a:t>
            </a:r>
            <a:r>
              <a:rPr lang="en-US" sz="1600" b="0" i="0" u="none" strike="noStrike" cap="none">
                <a:solidFill>
                  <a:schemeClr val="dk1"/>
                </a:solidFill>
                <a:latin typeface="Verdana"/>
                <a:ea typeface="Verdana"/>
                <a:cs typeface="Verdana"/>
                <a:sym typeface="Verdana"/>
              </a:rPr>
              <a:t>”  </a:t>
            </a:r>
            <a:endParaRPr/>
          </a:p>
          <a:p>
            <a:pPr marL="342900" marR="0" lvl="0" indent="-342900" algn="l" rtl="0">
              <a:lnSpc>
                <a:spcPct val="100000"/>
              </a:lnSpc>
              <a:spcBef>
                <a:spcPts val="320"/>
              </a:spcBef>
              <a:spcAft>
                <a:spcPts val="0"/>
              </a:spcAft>
              <a:buClr>
                <a:schemeClr val="lt2"/>
              </a:buClr>
              <a:buSzPts val="1200"/>
              <a:buFont typeface="Noto Sans Symbols"/>
              <a:buNone/>
            </a:pPr>
            <a:r>
              <a:rPr lang="en-US" sz="1600" b="0" i="0" u="none" strike="noStrike" cap="none">
                <a:solidFill>
                  <a:schemeClr val="dk1"/>
                </a:solidFill>
                <a:latin typeface="Verdana"/>
                <a:ea typeface="Verdana"/>
                <a:cs typeface="Verdana"/>
                <a:sym typeface="Verdana"/>
              </a:rPr>
              <a:t>     Ruth Miskin – former headteacher and creator of Read Write Inc.</a:t>
            </a:r>
            <a:endParaRPr sz="2800" b="0" i="0" u="none" strike="noStrike" cap="none">
              <a:solidFill>
                <a:schemeClr val="dk1"/>
              </a:solidFill>
              <a:latin typeface="Verdana"/>
              <a:ea typeface="Verdana"/>
              <a:cs typeface="Verdana"/>
              <a:sym typeface="Verdana"/>
            </a:endParaRPr>
          </a:p>
          <a:p>
            <a:pPr marL="342900" marR="0" lvl="0" indent="-209550" algn="l" rtl="0">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p:txBody>
      </p:sp>
      <p:pic>
        <p:nvPicPr>
          <p:cNvPr id="139" name="Google Shape;139;p19"/>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40" name="Google Shape;140;p19"/>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1" name="Google Shape;141;p19"/>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5"/>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So how can you help </a:t>
            </a:r>
            <a:br>
              <a:rPr lang="en-US" sz="4400" b="0" i="0" u="none" strike="noStrike" cap="none">
                <a:solidFill>
                  <a:schemeClr val="dk2"/>
                </a:solidFill>
                <a:latin typeface="Garamond"/>
                <a:ea typeface="Garamond"/>
                <a:cs typeface="Garamond"/>
                <a:sym typeface="Garamond"/>
              </a:rPr>
            </a:br>
            <a:r>
              <a:rPr lang="en-US" sz="4400" b="0" i="0" u="none" strike="noStrike" cap="none">
                <a:solidFill>
                  <a:schemeClr val="dk2"/>
                </a:solidFill>
                <a:latin typeface="Garamond"/>
                <a:ea typeface="Garamond"/>
                <a:cs typeface="Garamond"/>
                <a:sym typeface="Garamond"/>
              </a:rPr>
              <a:t>your child?</a:t>
            </a:r>
            <a:endParaRPr/>
          </a:p>
        </p:txBody>
      </p:sp>
      <p:sp>
        <p:nvSpPr>
          <p:cNvPr id="351" name="Google Shape;351;p35"/>
          <p:cNvSpPr txBox="1">
            <a:spLocks noGrp="1"/>
          </p:cNvSpPr>
          <p:nvPr>
            <p:ph type="body" idx="1"/>
          </p:nvPr>
        </p:nvSpPr>
        <p:spPr>
          <a:xfrm>
            <a:off x="188125" y="1500173"/>
            <a:ext cx="8470200" cy="53577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1800"/>
              <a:buFont typeface="Noto Sans Symbols"/>
              <a:buChar char="•"/>
            </a:pPr>
            <a:r>
              <a:rPr lang="en-US" sz="2400" b="0" i="0" u="none">
                <a:solidFill>
                  <a:schemeClr val="dk1"/>
                </a:solidFill>
                <a:latin typeface="Verdana"/>
                <a:ea typeface="Verdana"/>
                <a:cs typeface="Verdana"/>
                <a:sym typeface="Verdana"/>
              </a:rPr>
              <a:t>By knowing the 44 sounds </a:t>
            </a:r>
            <a:endParaRPr/>
          </a:p>
          <a:p>
            <a:pPr marL="342900" marR="0" lvl="0" indent="-2286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2286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0" algn="l" rtl="0">
              <a:lnSpc>
                <a:spcPct val="100000"/>
              </a:lnSpc>
              <a:spcBef>
                <a:spcPts val="480"/>
              </a:spcBef>
              <a:spcAft>
                <a:spcPts val="0"/>
              </a:spcAft>
              <a:buNone/>
            </a:pPr>
            <a:r>
              <a:rPr lang="en-US" sz="2400"/>
              <a:t>They can </a:t>
            </a:r>
            <a:r>
              <a:rPr lang="en-US" sz="2400" b="0" i="0" u="none">
                <a:solidFill>
                  <a:schemeClr val="dk1"/>
                </a:solidFill>
                <a:latin typeface="Verdana"/>
                <a:ea typeface="Verdana"/>
                <a:cs typeface="Verdana"/>
                <a:sym typeface="Verdana"/>
              </a:rPr>
              <a:t>practis</a:t>
            </a:r>
            <a:r>
              <a:rPr lang="en-US" sz="2400"/>
              <a:t>e</a:t>
            </a:r>
            <a:r>
              <a:rPr lang="en-US" sz="2400" b="0" i="0" u="none">
                <a:solidFill>
                  <a:schemeClr val="dk1"/>
                </a:solidFill>
                <a:latin typeface="Verdana"/>
                <a:ea typeface="Verdana"/>
                <a:cs typeface="Verdana"/>
                <a:sym typeface="Verdana"/>
              </a:rPr>
              <a:t> the speed sounds with the sheets</a:t>
            </a:r>
            <a:r>
              <a:rPr lang="en-US" sz="2400"/>
              <a:t> which are sent </a:t>
            </a:r>
            <a:r>
              <a:rPr lang="en-US" sz="2400" b="0" i="0" u="none">
                <a:solidFill>
                  <a:schemeClr val="dk1"/>
                </a:solidFill>
                <a:latin typeface="Verdana"/>
                <a:ea typeface="Verdana"/>
                <a:cs typeface="Verdana"/>
                <a:sym typeface="Verdana"/>
              </a:rPr>
              <a:t>home daily and/or the Speed Sound Book</a:t>
            </a:r>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lvl="0" indent="-406400" algn="l" rtl="0">
              <a:spcBef>
                <a:spcPts val="440"/>
              </a:spcBef>
              <a:spcAft>
                <a:spcPts val="0"/>
              </a:spcAft>
              <a:buClr>
                <a:schemeClr val="lt2"/>
              </a:buClr>
              <a:buSzPts val="2800"/>
              <a:buFont typeface="Noto Sans Symbols"/>
              <a:buChar char="•"/>
            </a:pPr>
            <a:r>
              <a:rPr lang="en-US"/>
              <a:t>By using Fred Talk sometimes at home with everyday words like these:</a:t>
            </a:r>
            <a:endParaRPr/>
          </a:p>
          <a:p>
            <a:pPr marL="342900" lvl="0" indent="-342900" algn="l" rtl="0">
              <a:spcBef>
                <a:spcPts val="440"/>
              </a:spcBef>
              <a:spcAft>
                <a:spcPts val="0"/>
              </a:spcAft>
              <a:buClr>
                <a:srgbClr val="000000"/>
              </a:buClr>
              <a:buSzPts val="1100"/>
              <a:buFont typeface="Arial"/>
              <a:buNone/>
            </a:pPr>
            <a:r>
              <a:rPr lang="en-US" i="1"/>
              <a:t>   back, head, tum, leg, hand, foot, knee</a:t>
            </a:r>
            <a:endParaRPr/>
          </a:p>
          <a:p>
            <a:pPr marL="342900" lvl="0" indent="-342900" algn="l" rtl="0">
              <a:spcBef>
                <a:spcPts val="440"/>
              </a:spcBef>
              <a:spcAft>
                <a:spcPts val="0"/>
              </a:spcAft>
              <a:buClr>
                <a:srgbClr val="000000"/>
              </a:buClr>
              <a:buSzPts val="1100"/>
              <a:buFont typeface="Arial"/>
              <a:buNone/>
            </a:pPr>
            <a:r>
              <a:rPr lang="en-US" i="1"/>
              <a:t>   coat, hat, scarf, zip, sock, glove</a:t>
            </a:r>
            <a:endParaRPr/>
          </a:p>
          <a:p>
            <a:pPr marL="0" marR="0" lvl="0" indent="0" algn="l" rtl="0">
              <a:lnSpc>
                <a:spcPct val="100000"/>
              </a:lnSpc>
              <a:spcBef>
                <a:spcPts val="480"/>
              </a:spcBef>
              <a:spcAft>
                <a:spcPts val="0"/>
              </a:spcAft>
              <a:buNone/>
            </a:pPr>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228600" algn="l" rtl="0">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p:txBody>
      </p:sp>
      <p:pic>
        <p:nvPicPr>
          <p:cNvPr id="352" name="Google Shape;352;p35"/>
          <p:cNvPicPr preferRelativeResize="0"/>
          <p:nvPr/>
        </p:nvPicPr>
        <p:blipFill rotWithShape="1">
          <a:blip r:embed="rId3">
            <a:alphaModFix/>
          </a:blip>
          <a:srcRect/>
          <a:stretch/>
        </p:blipFill>
        <p:spPr>
          <a:xfrm>
            <a:off x="6215062" y="0"/>
            <a:ext cx="2678112" cy="1228725"/>
          </a:xfrm>
          <a:prstGeom prst="rect">
            <a:avLst/>
          </a:prstGeom>
          <a:noFill/>
          <a:ln>
            <a:noFill/>
          </a:ln>
        </p:spPr>
      </p:pic>
      <p:pic>
        <p:nvPicPr>
          <p:cNvPr id="353" name="Google Shape;353;p35" descr="SimpleSoundPoster.jpg"/>
          <p:cNvPicPr preferRelativeResize="0"/>
          <p:nvPr/>
        </p:nvPicPr>
        <p:blipFill rotWithShape="1">
          <a:blip r:embed="rId4">
            <a:alphaModFix/>
          </a:blip>
          <a:srcRect/>
          <a:stretch/>
        </p:blipFill>
        <p:spPr>
          <a:xfrm>
            <a:off x="5143500" y="1285875"/>
            <a:ext cx="2286000" cy="1447800"/>
          </a:xfrm>
          <a:prstGeom prst="rect">
            <a:avLst/>
          </a:prstGeom>
          <a:noFill/>
          <a:ln>
            <a:noFill/>
          </a:ln>
        </p:spPr>
      </p:pic>
      <p:sp>
        <p:nvSpPr>
          <p:cNvPr id="354" name="Google Shape;354;p35"/>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55" name="Google Shape;355;p35"/>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6"/>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And...</a:t>
            </a:r>
            <a:endParaRPr/>
          </a:p>
        </p:txBody>
      </p:sp>
      <p:sp>
        <p:nvSpPr>
          <p:cNvPr id="361" name="Google Shape;361;p36"/>
          <p:cNvSpPr txBox="1">
            <a:spLocks noGrp="1"/>
          </p:cNvSpPr>
          <p:nvPr>
            <p:ph type="body" idx="1"/>
          </p:nvPr>
        </p:nvSpPr>
        <p:spPr>
          <a:xfrm>
            <a:off x="457200" y="1785937"/>
            <a:ext cx="8229600" cy="4344987"/>
          </a:xfrm>
          <a:prstGeom prst="rect">
            <a:avLst/>
          </a:prstGeom>
          <a:noFill/>
          <a:ln>
            <a:noFill/>
          </a:ln>
        </p:spPr>
        <p:txBody>
          <a:bodyPr spcFirstLastPara="1" wrap="square" lIns="91425" tIns="45700" rIns="91425" bIns="45700" anchor="t" anchorCtr="0">
            <a:noAutofit/>
          </a:bodyPr>
          <a:lstStyle/>
          <a:p>
            <a:pPr marL="342900" lvl="0" indent="-342900" algn="l" rtl="0">
              <a:spcBef>
                <a:spcPts val="480"/>
              </a:spcBef>
              <a:spcAft>
                <a:spcPts val="0"/>
              </a:spcAft>
              <a:buSzPts val="1800"/>
              <a:buChar char="•"/>
            </a:pPr>
            <a:r>
              <a:rPr lang="en-US" sz="2400"/>
              <a:t>By knowing how to blend using Fred Talk for reading  </a:t>
            </a:r>
            <a:r>
              <a:rPr lang="en-US" sz="2400" b="1">
                <a:latin typeface="Comic Sans MS"/>
                <a:ea typeface="Comic Sans MS"/>
                <a:cs typeface="Comic Sans MS"/>
                <a:sym typeface="Comic Sans MS"/>
              </a:rPr>
              <a:t>m_a_t </a:t>
            </a:r>
            <a:endParaRPr/>
          </a:p>
          <a:p>
            <a:pPr marL="342900" lvl="0" indent="-342900" algn="l" rtl="0">
              <a:spcBef>
                <a:spcPts val="480"/>
              </a:spcBef>
              <a:spcAft>
                <a:spcPts val="0"/>
              </a:spcAft>
              <a:buClr>
                <a:schemeClr val="lt2"/>
              </a:buClr>
              <a:buSzPts val="1800"/>
              <a:buFont typeface="Noto Sans Symbols"/>
              <a:buNone/>
            </a:pPr>
            <a:endParaRPr sz="2400"/>
          </a:p>
          <a:p>
            <a:pPr marL="342900" lvl="0" indent="-342900" algn="l" rtl="0">
              <a:spcBef>
                <a:spcPts val="480"/>
              </a:spcBef>
              <a:spcAft>
                <a:spcPts val="0"/>
              </a:spcAft>
              <a:buSzPts val="1800"/>
              <a:buChar char="•"/>
            </a:pPr>
            <a:r>
              <a:rPr lang="en-US" sz="2400"/>
              <a:t>By knowing how to do Fred Fingers for              spelling</a:t>
            </a:r>
            <a:endParaRPr/>
          </a:p>
          <a:p>
            <a:pPr marL="342900" marR="0" lvl="0" indent="-342900" algn="l" rtl="0">
              <a:lnSpc>
                <a:spcPct val="100000"/>
              </a:lnSpc>
              <a:spcBef>
                <a:spcPts val="480"/>
              </a:spcBef>
              <a:spcAft>
                <a:spcPts val="0"/>
              </a:spcAft>
              <a:buClr>
                <a:schemeClr val="lt2"/>
              </a:buClr>
              <a:buSzPts val="1800"/>
              <a:buFont typeface="Noto Sans Symbols"/>
              <a:buNone/>
            </a:pPr>
            <a:endParaRPr sz="2400"/>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228600" algn="l" rtl="0">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p:txBody>
      </p:sp>
      <p:pic>
        <p:nvPicPr>
          <p:cNvPr id="362" name="Google Shape;362;p36"/>
          <p:cNvPicPr preferRelativeResize="0"/>
          <p:nvPr/>
        </p:nvPicPr>
        <p:blipFill rotWithShape="1">
          <a:blip r:embed="rId3">
            <a:alphaModFix/>
          </a:blip>
          <a:srcRect/>
          <a:stretch/>
        </p:blipFill>
        <p:spPr>
          <a:xfrm>
            <a:off x="6215062" y="0"/>
            <a:ext cx="2678112" cy="1228725"/>
          </a:xfrm>
          <a:prstGeom prst="rect">
            <a:avLst/>
          </a:prstGeom>
          <a:noFill/>
          <a:ln>
            <a:noFill/>
          </a:ln>
        </p:spPr>
      </p:pic>
      <p:sp>
        <p:nvSpPr>
          <p:cNvPr id="363" name="Google Shape;363;p36"/>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4" name="Google Shape;364;p36"/>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21</a:t>
            </a:fld>
            <a:endParaRPr/>
          </a:p>
        </p:txBody>
      </p:sp>
      <p:pic>
        <p:nvPicPr>
          <p:cNvPr id="365" name="Google Shape;365;p36"/>
          <p:cNvPicPr preferRelativeResize="0"/>
          <p:nvPr/>
        </p:nvPicPr>
        <p:blipFill rotWithShape="1">
          <a:blip r:embed="rId4">
            <a:alphaModFix/>
          </a:blip>
          <a:srcRect l="94170" r="-94170"/>
          <a:stretch/>
        </p:blipFill>
        <p:spPr>
          <a:xfrm>
            <a:off x="5621137" y="3768200"/>
            <a:ext cx="1652587" cy="695325"/>
          </a:xfrm>
          <a:prstGeom prst="rect">
            <a:avLst/>
          </a:prstGeom>
          <a:noFill/>
          <a:ln>
            <a:noFill/>
          </a:ln>
        </p:spPr>
      </p:pic>
      <p:pic>
        <p:nvPicPr>
          <p:cNvPr id="366" name="Google Shape;366;p36"/>
          <p:cNvPicPr preferRelativeResize="0"/>
          <p:nvPr/>
        </p:nvPicPr>
        <p:blipFill rotWithShape="1">
          <a:blip r:embed="rId5">
            <a:alphaModFix/>
          </a:blip>
          <a:srcRect/>
          <a:stretch/>
        </p:blipFill>
        <p:spPr>
          <a:xfrm>
            <a:off x="2468775" y="3570125"/>
            <a:ext cx="1184275" cy="1311276"/>
          </a:xfrm>
          <a:prstGeom prst="rect">
            <a:avLst/>
          </a:prstGeom>
          <a:noFill/>
          <a:ln>
            <a:noFill/>
          </a:ln>
        </p:spPr>
      </p:pic>
      <p:pic>
        <p:nvPicPr>
          <p:cNvPr id="367" name="Google Shape;367;p36"/>
          <p:cNvPicPr preferRelativeResize="0"/>
          <p:nvPr/>
        </p:nvPicPr>
        <p:blipFill rotWithShape="1">
          <a:blip r:embed="rId4">
            <a:alphaModFix/>
          </a:blip>
          <a:srcRect/>
          <a:stretch/>
        </p:blipFill>
        <p:spPr>
          <a:xfrm>
            <a:off x="3992380" y="2407500"/>
            <a:ext cx="1651397" cy="695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7"/>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And...</a:t>
            </a:r>
            <a:endParaRPr/>
          </a:p>
        </p:txBody>
      </p:sp>
      <p:sp>
        <p:nvSpPr>
          <p:cNvPr id="373" name="Google Shape;373;p37"/>
          <p:cNvSpPr txBox="1">
            <a:spLocks noGrp="1"/>
          </p:cNvSpPr>
          <p:nvPr>
            <p:ph type="body" idx="1"/>
          </p:nvPr>
        </p:nvSpPr>
        <p:spPr>
          <a:xfrm>
            <a:off x="428625" y="1484312"/>
            <a:ext cx="8229600" cy="50403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1800"/>
              <a:buFont typeface="Noto Sans Symbols"/>
              <a:buChar char="•"/>
            </a:pPr>
            <a:r>
              <a:rPr lang="en-US" sz="2400" b="0" i="0" u="none">
                <a:solidFill>
                  <a:schemeClr val="dk1"/>
                </a:solidFill>
                <a:latin typeface="Verdana"/>
                <a:ea typeface="Verdana"/>
                <a:cs typeface="Verdana"/>
                <a:sym typeface="Verdana"/>
              </a:rPr>
              <a:t>By reading to your child lots of lovely stories that are at a higher level than your child can read yet and asking lots of questions!</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Verdana"/>
                <a:ea typeface="Verdana"/>
                <a:cs typeface="Verdana"/>
                <a:sym typeface="Verdana"/>
              </a:rPr>
              <a:t>Use these prompts at the end of each page or paragraph:</a:t>
            </a:r>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228600" algn="l" rtl="0">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p:txBody>
      </p:sp>
      <p:pic>
        <p:nvPicPr>
          <p:cNvPr id="374" name="Google Shape;374;p37"/>
          <p:cNvPicPr preferRelativeResize="0"/>
          <p:nvPr/>
        </p:nvPicPr>
        <p:blipFill rotWithShape="1">
          <a:blip r:embed="rId3">
            <a:alphaModFix/>
          </a:blip>
          <a:srcRect/>
          <a:stretch/>
        </p:blipFill>
        <p:spPr>
          <a:xfrm>
            <a:off x="6215062" y="0"/>
            <a:ext cx="2678112" cy="1228725"/>
          </a:xfrm>
          <a:prstGeom prst="rect">
            <a:avLst/>
          </a:prstGeom>
          <a:noFill/>
          <a:ln>
            <a:noFill/>
          </a:ln>
        </p:spPr>
      </p:pic>
      <p:sp>
        <p:nvSpPr>
          <p:cNvPr id="375" name="Google Shape;375;p37"/>
          <p:cNvSpPr/>
          <p:nvPr/>
        </p:nvSpPr>
        <p:spPr>
          <a:xfrm>
            <a:off x="6357937" y="3571875"/>
            <a:ext cx="2260600" cy="1143000"/>
          </a:xfrm>
          <a:prstGeom prst="cloudCallout">
            <a:avLst>
              <a:gd name="adj1" fmla="val 395"/>
              <a:gd name="adj2" fmla="val 30648"/>
            </a:avLst>
          </a:prstGeom>
          <a:gradFill>
            <a:gsLst>
              <a:gs pos="0">
                <a:srgbClr val="FFFF99"/>
              </a:gs>
              <a:gs pos="100000">
                <a:schemeClr val="lt1"/>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1" i="0" u="none">
                <a:solidFill>
                  <a:schemeClr val="dk1"/>
                </a:solidFill>
                <a:latin typeface="Arial"/>
                <a:ea typeface="Arial"/>
                <a:cs typeface="Arial"/>
                <a:sym typeface="Arial"/>
              </a:rPr>
              <a:t> </a:t>
            </a:r>
            <a:r>
              <a:rPr lang="en-US" sz="1400" b="0" i="0" u="none">
                <a:solidFill>
                  <a:schemeClr val="dk1"/>
                </a:solidFill>
                <a:latin typeface="Arial"/>
                <a:ea typeface="Arial"/>
                <a:cs typeface="Arial"/>
                <a:sym typeface="Arial"/>
              </a:rPr>
              <a:t>What is that character thinking?</a:t>
            </a:r>
            <a:endParaRPr/>
          </a:p>
        </p:txBody>
      </p:sp>
      <p:sp>
        <p:nvSpPr>
          <p:cNvPr id="376" name="Google Shape;376;p37"/>
          <p:cNvSpPr/>
          <p:nvPr/>
        </p:nvSpPr>
        <p:spPr>
          <a:xfrm>
            <a:off x="6357937" y="5143500"/>
            <a:ext cx="2139950" cy="1000125"/>
          </a:xfrm>
          <a:prstGeom prst="wedgeEllipseCallout">
            <a:avLst>
              <a:gd name="adj1" fmla="val 25921"/>
              <a:gd name="adj2" fmla="val 18807"/>
            </a:avLst>
          </a:prstGeom>
          <a:gradFill>
            <a:gsLst>
              <a:gs pos="0">
                <a:srgbClr val="FF99CC"/>
              </a:gs>
              <a:gs pos="100000">
                <a:schemeClr val="lt1"/>
              </a:gs>
            </a:gsLst>
            <a:path path="circle">
              <a:fillToRect l="50000" t="50000" r="50000" b="50000"/>
            </a:path>
            <a:tileRect/>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What is that character saying?</a:t>
            </a:r>
            <a:endParaRPr/>
          </a:p>
          <a:p>
            <a:pPr marL="0" marR="0" lvl="0" indent="0" algn="l" rtl="0">
              <a:lnSpc>
                <a:spcPct val="100000"/>
              </a:lnSpc>
              <a:spcBef>
                <a:spcPts val="0"/>
              </a:spcBef>
              <a:spcAft>
                <a:spcPts val="0"/>
              </a:spcAft>
              <a:buNone/>
            </a:pPr>
            <a:endParaRPr sz="1400" b="0" i="0" u="none">
              <a:solidFill>
                <a:schemeClr val="dk1"/>
              </a:solidFill>
              <a:latin typeface="Arial"/>
              <a:ea typeface="Arial"/>
              <a:cs typeface="Arial"/>
              <a:sym typeface="Arial"/>
            </a:endParaRPr>
          </a:p>
        </p:txBody>
      </p:sp>
      <p:sp>
        <p:nvSpPr>
          <p:cNvPr id="377" name="Google Shape;377;p37"/>
          <p:cNvSpPr/>
          <p:nvPr/>
        </p:nvSpPr>
        <p:spPr>
          <a:xfrm>
            <a:off x="2500312" y="5286375"/>
            <a:ext cx="2803525" cy="1223962"/>
          </a:xfrm>
          <a:prstGeom prst="ellipse">
            <a:avLst/>
          </a:prstGeom>
          <a:gradFill>
            <a:gsLst>
              <a:gs pos="0">
                <a:srgbClr val="66FF99"/>
              </a:gs>
              <a:gs pos="100000">
                <a:schemeClr val="lt1"/>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What do you think that </a:t>
            </a:r>
            <a:endParaRPr/>
          </a:p>
          <a:p>
            <a:pPr marL="0" marR="0" lvl="0" indent="0" algn="ctr" rtl="0">
              <a:lnSpc>
                <a:spcPct val="100000"/>
              </a:lnSpc>
              <a:spcBef>
                <a:spcPts val="70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character is feeling now?</a:t>
            </a:r>
            <a:endParaRPr/>
          </a:p>
          <a:p>
            <a:pPr marL="0" marR="0" lvl="0" indent="0" algn="l" rtl="0">
              <a:lnSpc>
                <a:spcPct val="100000"/>
              </a:lnSpc>
              <a:spcBef>
                <a:spcPts val="0"/>
              </a:spcBef>
              <a:spcAft>
                <a:spcPts val="0"/>
              </a:spcAft>
              <a:buNone/>
            </a:pPr>
            <a:endParaRPr sz="1400" b="0" i="0" u="none">
              <a:solidFill>
                <a:schemeClr val="dk1"/>
              </a:solidFill>
              <a:latin typeface="Arial"/>
              <a:ea typeface="Arial"/>
              <a:cs typeface="Arial"/>
              <a:sym typeface="Arial"/>
            </a:endParaRPr>
          </a:p>
        </p:txBody>
      </p:sp>
      <p:sp>
        <p:nvSpPr>
          <p:cNvPr id="378" name="Google Shape;378;p37"/>
          <p:cNvSpPr/>
          <p:nvPr/>
        </p:nvSpPr>
        <p:spPr>
          <a:xfrm>
            <a:off x="357187" y="3786187"/>
            <a:ext cx="3157537" cy="1857375"/>
          </a:xfrm>
          <a:prstGeom prst="irregularSeal1">
            <a:avLst/>
          </a:prstGeom>
          <a:gradFill>
            <a:gsLst>
              <a:gs pos="0">
                <a:schemeClr val="lt1"/>
              </a:gs>
              <a:gs pos="100000">
                <a:srgbClr val="0099CC"/>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What is happening in </a:t>
            </a:r>
            <a:endParaRPr/>
          </a:p>
          <a:p>
            <a:pPr marL="0" marR="0" lvl="0" indent="0" algn="ctr"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this </a:t>
            </a:r>
            <a:endParaRPr/>
          </a:p>
          <a:p>
            <a:pPr marL="0" marR="0" lvl="0" indent="0" algn="ctr"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part of the story?</a:t>
            </a:r>
            <a:endParaRPr/>
          </a:p>
        </p:txBody>
      </p:sp>
      <p:sp>
        <p:nvSpPr>
          <p:cNvPr id="379" name="Google Shape;379;p37"/>
          <p:cNvSpPr/>
          <p:nvPr/>
        </p:nvSpPr>
        <p:spPr>
          <a:xfrm>
            <a:off x="3857625" y="3857625"/>
            <a:ext cx="2214562" cy="1000125"/>
          </a:xfrm>
          <a:prstGeom prst="roundRect">
            <a:avLst>
              <a:gd name="adj" fmla="val 1666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What do you think </a:t>
            </a:r>
            <a:endParaRPr/>
          </a:p>
          <a:p>
            <a:pPr marL="0" marR="0" lvl="0" indent="0" algn="l"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will happen next?</a:t>
            </a:r>
            <a:endParaRPr/>
          </a:p>
        </p:txBody>
      </p:sp>
      <p:sp>
        <p:nvSpPr>
          <p:cNvPr id="380" name="Google Shape;380;p37"/>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81" name="Google Shape;381;p37"/>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8"/>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And...</a:t>
            </a:r>
            <a:endParaRPr/>
          </a:p>
        </p:txBody>
      </p:sp>
      <p:sp>
        <p:nvSpPr>
          <p:cNvPr id="387" name="Google Shape;387;p38"/>
          <p:cNvSpPr txBox="1">
            <a:spLocks noGrp="1"/>
          </p:cNvSpPr>
          <p:nvPr>
            <p:ph type="body" idx="1"/>
          </p:nvPr>
        </p:nvSpPr>
        <p:spPr>
          <a:xfrm>
            <a:off x="457200" y="1571625"/>
            <a:ext cx="8229600" cy="330517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1800"/>
              <a:buFont typeface="Noto Sans Symbols"/>
              <a:buChar char="•"/>
            </a:pPr>
            <a:r>
              <a:rPr lang="en-US" sz="2400" b="0" i="0" u="none">
                <a:solidFill>
                  <a:schemeClr val="dk1"/>
                </a:solidFill>
                <a:latin typeface="Verdana"/>
                <a:ea typeface="Verdana"/>
                <a:cs typeface="Verdana"/>
                <a:sym typeface="Verdana"/>
              </a:rPr>
              <a:t>By talking to your child as much as possible and ‘feeding’ them new and different words:</a:t>
            </a:r>
            <a:endParaRPr sz="2000" b="0" i="0" u="none">
              <a:solidFill>
                <a:schemeClr val="dk1"/>
              </a:solidFill>
              <a:latin typeface="Verdana"/>
              <a:ea typeface="Verdana"/>
              <a:cs typeface="Verdana"/>
              <a:sym typeface="Verdana"/>
            </a:endParaRPr>
          </a:p>
          <a:p>
            <a:pPr marL="457200" marR="0" lvl="1" indent="0" algn="l" rtl="0">
              <a:lnSpc>
                <a:spcPct val="100000"/>
              </a:lnSpc>
              <a:spcBef>
                <a:spcPts val="400"/>
              </a:spcBef>
              <a:spcAft>
                <a:spcPts val="0"/>
              </a:spcAft>
              <a:buClr>
                <a:schemeClr val="dk2"/>
              </a:buClr>
              <a:buSzPts val="1500"/>
              <a:buFont typeface="Noto Sans Symbols"/>
              <a:buNone/>
            </a:pPr>
            <a:endParaRPr sz="2000" b="0" i="0" u="none" strike="noStrike" cap="none">
              <a:solidFill>
                <a:schemeClr val="dk1"/>
              </a:solidFill>
              <a:latin typeface="Verdana"/>
              <a:ea typeface="Verdana"/>
              <a:cs typeface="Verdana"/>
              <a:sym typeface="Verdana"/>
            </a:endParaRPr>
          </a:p>
          <a:p>
            <a:pPr marL="457200" marR="0" lvl="1" indent="0" algn="l" rtl="0">
              <a:lnSpc>
                <a:spcPct val="100000"/>
              </a:lnSpc>
              <a:spcBef>
                <a:spcPts val="400"/>
              </a:spcBef>
              <a:spcAft>
                <a:spcPts val="0"/>
              </a:spcAft>
              <a:buClr>
                <a:schemeClr val="dk2"/>
              </a:buClr>
              <a:buSzPts val="1500"/>
              <a:buFont typeface="Noto Sans Symbols"/>
              <a:buNone/>
            </a:pPr>
            <a:endParaRPr sz="20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457200" marR="0" lvl="1" indent="0" algn="l" rtl="0">
              <a:lnSpc>
                <a:spcPct val="100000"/>
              </a:lnSpc>
              <a:spcBef>
                <a:spcPts val="400"/>
              </a:spcBef>
              <a:spcAft>
                <a:spcPts val="0"/>
              </a:spcAft>
              <a:buClr>
                <a:schemeClr val="dk2"/>
              </a:buClr>
              <a:buSzPts val="1500"/>
              <a:buFont typeface="Noto Sans Symbols"/>
              <a:buNone/>
            </a:pPr>
            <a:endParaRPr sz="20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a:solidFill>
                  <a:schemeClr val="dk1"/>
                </a:solidFill>
                <a:latin typeface="Verdana"/>
                <a:ea typeface="Verdana"/>
                <a:cs typeface="Verdana"/>
                <a:sym typeface="Verdana"/>
              </a:rPr>
              <a:t>By enriching conversations through description:</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Verdana"/>
                <a:ea typeface="Verdana"/>
                <a:cs typeface="Verdana"/>
                <a:sym typeface="Verdana"/>
              </a:rPr>
              <a:t>“Look at that rain. It looks like little diamonds hitting the window pane!”</a:t>
            </a:r>
            <a:endParaRPr/>
          </a:p>
          <a:p>
            <a:pPr marL="342900" marR="0" lvl="0" indent="-228600" algn="l" rtl="0">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p:txBody>
      </p:sp>
      <p:pic>
        <p:nvPicPr>
          <p:cNvPr id="388" name="Google Shape;388;p38"/>
          <p:cNvPicPr preferRelativeResize="0"/>
          <p:nvPr/>
        </p:nvPicPr>
        <p:blipFill rotWithShape="1">
          <a:blip r:embed="rId3">
            <a:alphaModFix/>
          </a:blip>
          <a:srcRect/>
          <a:stretch/>
        </p:blipFill>
        <p:spPr>
          <a:xfrm>
            <a:off x="6215062" y="0"/>
            <a:ext cx="2678112" cy="1228725"/>
          </a:xfrm>
          <a:prstGeom prst="rect">
            <a:avLst/>
          </a:prstGeom>
          <a:noFill/>
          <a:ln>
            <a:noFill/>
          </a:ln>
        </p:spPr>
      </p:pic>
      <p:sp>
        <p:nvSpPr>
          <p:cNvPr id="389" name="Google Shape;389;p38"/>
          <p:cNvSpPr txBox="1"/>
          <p:nvPr/>
        </p:nvSpPr>
        <p:spPr>
          <a:xfrm>
            <a:off x="5676900" y="2420937"/>
            <a:ext cx="3241675" cy="20621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“Let’s </a:t>
            </a:r>
            <a:r>
              <a:rPr lang="en-US" sz="2000" b="0" i="0" u="none">
                <a:solidFill>
                  <a:srgbClr val="FF0000"/>
                </a:solidFill>
                <a:latin typeface="Verdana"/>
                <a:ea typeface="Verdana"/>
                <a:cs typeface="Verdana"/>
                <a:sym typeface="Verdana"/>
              </a:rPr>
              <a:t>eat</a:t>
            </a:r>
            <a:r>
              <a:rPr lang="en-US" sz="2000" b="0" i="0" u="none">
                <a:solidFill>
                  <a:srgbClr val="000000"/>
                </a:solidFill>
                <a:latin typeface="Verdana"/>
                <a:ea typeface="Verdana"/>
                <a:cs typeface="Verdana"/>
                <a:sym typeface="Verdana"/>
              </a:rPr>
              <a:t> our lunch now.”</a:t>
            </a:r>
            <a:endParaRPr/>
          </a:p>
          <a:p>
            <a:pPr marL="342900" marR="0" lvl="0" indent="-342900" algn="l" rtl="0">
              <a:lnSpc>
                <a:spcPct val="100000"/>
              </a:lnSpc>
              <a:spcBef>
                <a:spcPts val="40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“Let’s  </a:t>
            </a:r>
            <a:r>
              <a:rPr lang="en-US" sz="2000" b="0" i="0" u="none">
                <a:solidFill>
                  <a:srgbClr val="737300"/>
                </a:solidFill>
                <a:latin typeface="Verdana"/>
                <a:ea typeface="Verdana"/>
                <a:cs typeface="Verdana"/>
                <a:sym typeface="Verdana"/>
              </a:rPr>
              <a:t>scoff</a:t>
            </a:r>
            <a:r>
              <a:rPr lang="en-US" sz="2000" b="0" i="0" u="none">
                <a:solidFill>
                  <a:srgbClr val="000000"/>
                </a:solidFill>
                <a:latin typeface="Verdana"/>
                <a:ea typeface="Verdana"/>
                <a:cs typeface="Verdana"/>
                <a:sym typeface="Verdana"/>
              </a:rPr>
              <a:t> our lunch now.”</a:t>
            </a:r>
            <a:endParaRPr/>
          </a:p>
          <a:p>
            <a:pPr marL="342900" marR="0" lvl="0" indent="-342900" algn="l" rtl="0">
              <a:lnSpc>
                <a:spcPct val="100000"/>
              </a:lnSpc>
              <a:spcBef>
                <a:spcPts val="40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“Let’s </a:t>
            </a:r>
            <a:r>
              <a:rPr lang="en-US" sz="2000" b="0" i="0" u="none">
                <a:solidFill>
                  <a:srgbClr val="33CC33"/>
                </a:solidFill>
                <a:latin typeface="Verdana"/>
                <a:ea typeface="Verdana"/>
                <a:cs typeface="Verdana"/>
                <a:sym typeface="Verdana"/>
              </a:rPr>
              <a:t>munch</a:t>
            </a:r>
            <a:r>
              <a:rPr lang="en-US" sz="2000" b="0" i="0" u="none">
                <a:solidFill>
                  <a:srgbClr val="000000"/>
                </a:solidFill>
                <a:latin typeface="Verdana"/>
                <a:ea typeface="Verdana"/>
                <a:cs typeface="Verdana"/>
                <a:sym typeface="Verdana"/>
              </a:rPr>
              <a:t> our lunch now.”</a:t>
            </a:r>
            <a:endParaRPr/>
          </a:p>
        </p:txBody>
      </p:sp>
      <p:sp>
        <p:nvSpPr>
          <p:cNvPr id="390" name="Google Shape;390;p38"/>
          <p:cNvSpPr txBox="1"/>
          <p:nvPr/>
        </p:nvSpPr>
        <p:spPr>
          <a:xfrm>
            <a:off x="395287" y="2636837"/>
            <a:ext cx="4105275" cy="14462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“Wow that’s a </a:t>
            </a:r>
            <a:r>
              <a:rPr lang="en-US" sz="2000" b="0" i="0" u="none">
                <a:solidFill>
                  <a:srgbClr val="FF3300"/>
                </a:solidFill>
                <a:latin typeface="Verdana"/>
                <a:ea typeface="Verdana"/>
                <a:cs typeface="Verdana"/>
                <a:sym typeface="Verdana"/>
              </a:rPr>
              <a:t>big</a:t>
            </a:r>
            <a:r>
              <a:rPr lang="en-US" sz="2000" b="0" i="0" u="none">
                <a:solidFill>
                  <a:srgbClr val="000000"/>
                </a:solidFill>
                <a:latin typeface="Verdana"/>
                <a:ea typeface="Verdana"/>
                <a:cs typeface="Verdana"/>
                <a:sym typeface="Verdana"/>
              </a:rPr>
              <a:t> dog!”</a:t>
            </a:r>
            <a:endParaRPr/>
          </a:p>
          <a:p>
            <a:pPr marL="342900" marR="0" lvl="0" indent="-342900" algn="l" rtl="0">
              <a:lnSpc>
                <a:spcPct val="100000"/>
              </a:lnSpc>
              <a:spcBef>
                <a:spcPts val="40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“Wow that’s an </a:t>
            </a:r>
            <a:r>
              <a:rPr lang="en-US" sz="2000" b="0" i="0" u="none">
                <a:solidFill>
                  <a:srgbClr val="999900"/>
                </a:solidFill>
                <a:latin typeface="Verdana"/>
                <a:ea typeface="Verdana"/>
                <a:cs typeface="Verdana"/>
                <a:sym typeface="Verdana"/>
              </a:rPr>
              <a:t>enormous</a:t>
            </a:r>
            <a:r>
              <a:rPr lang="en-US" sz="2000" b="0" i="0" u="none">
                <a:solidFill>
                  <a:srgbClr val="000000"/>
                </a:solidFill>
                <a:latin typeface="Verdana"/>
                <a:ea typeface="Verdana"/>
                <a:cs typeface="Verdana"/>
                <a:sym typeface="Verdana"/>
              </a:rPr>
              <a:t> dog!”</a:t>
            </a:r>
            <a:endParaRPr/>
          </a:p>
          <a:p>
            <a:pPr marL="342900" marR="0" lvl="0" indent="-342900" algn="l" rtl="0">
              <a:lnSpc>
                <a:spcPct val="100000"/>
              </a:lnSpc>
              <a:spcBef>
                <a:spcPts val="400"/>
              </a:spcBef>
              <a:spcAft>
                <a:spcPts val="0"/>
              </a:spcAft>
              <a:buClr>
                <a:srgbClr val="000000"/>
              </a:buClr>
              <a:buSzPts val="2000"/>
              <a:buFont typeface="Verdana"/>
              <a:buNone/>
            </a:pPr>
            <a:r>
              <a:rPr lang="en-US" sz="2000" b="0" i="0" u="none">
                <a:solidFill>
                  <a:srgbClr val="000000"/>
                </a:solidFill>
                <a:latin typeface="Verdana"/>
                <a:ea typeface="Verdana"/>
                <a:cs typeface="Verdana"/>
                <a:sym typeface="Verdana"/>
              </a:rPr>
              <a:t>“Wow that’s a </a:t>
            </a:r>
            <a:r>
              <a:rPr lang="en-US" sz="2000" b="0" i="0" u="none">
                <a:solidFill>
                  <a:srgbClr val="33CC33"/>
                </a:solidFill>
                <a:latin typeface="Verdana"/>
                <a:ea typeface="Verdana"/>
                <a:cs typeface="Verdana"/>
                <a:sym typeface="Verdana"/>
              </a:rPr>
              <a:t>massive </a:t>
            </a:r>
            <a:r>
              <a:rPr lang="en-US" sz="2000" b="0" i="0" u="none">
                <a:solidFill>
                  <a:srgbClr val="000000"/>
                </a:solidFill>
                <a:latin typeface="Verdana"/>
                <a:ea typeface="Verdana"/>
                <a:cs typeface="Verdana"/>
                <a:sym typeface="Verdana"/>
              </a:rPr>
              <a:t>dog!”</a:t>
            </a:r>
            <a:endParaRPr/>
          </a:p>
        </p:txBody>
      </p:sp>
      <p:sp>
        <p:nvSpPr>
          <p:cNvPr id="391" name="Google Shape;391;p38"/>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92" name="Google Shape;392;p38"/>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9"/>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And...</a:t>
            </a:r>
            <a:endParaRPr/>
          </a:p>
        </p:txBody>
      </p:sp>
      <p:sp>
        <p:nvSpPr>
          <p:cNvPr id="398" name="Google Shape;398;p39"/>
          <p:cNvSpPr txBox="1">
            <a:spLocks noGrp="1"/>
          </p:cNvSpPr>
          <p:nvPr>
            <p:ph type="body" idx="1"/>
          </p:nvPr>
        </p:nvSpPr>
        <p:spPr>
          <a:xfrm>
            <a:off x="428625" y="1714500"/>
            <a:ext cx="8229600" cy="4344987"/>
          </a:xfrm>
          <a:prstGeom prst="rect">
            <a:avLst/>
          </a:prstGeom>
          <a:noFill/>
          <a:ln>
            <a:noFill/>
          </a:ln>
        </p:spPr>
        <p:txBody>
          <a:bodyPr spcFirstLastPara="1" wrap="square" lIns="91425" tIns="45700" rIns="91425" bIns="45700" anchor="t" anchorCtr="0">
            <a:noAutofit/>
          </a:bodyPr>
          <a:lstStyle/>
          <a:p>
            <a:pPr marL="342900" marR="0" lvl="0" indent="-228600" algn="l" rtl="0">
              <a:lnSpc>
                <a:spcPct val="100000"/>
              </a:lnSpc>
              <a:spcBef>
                <a:spcPts val="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Char char="•"/>
            </a:pPr>
            <a:r>
              <a:rPr lang="en-US" sz="2400" b="0" i="0" u="none">
                <a:solidFill>
                  <a:schemeClr val="dk1"/>
                </a:solidFill>
                <a:latin typeface="Verdana"/>
                <a:ea typeface="Verdana"/>
                <a:cs typeface="Verdana"/>
                <a:sym typeface="Verdana"/>
              </a:rPr>
              <a:t>By having a look at the Read Write Inc At Home pages on the web for tips and resources for supporting your child at home:</a:t>
            </a:r>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sng">
                <a:solidFill>
                  <a:schemeClr val="hlink"/>
                </a:solidFill>
                <a:latin typeface="Verdana"/>
                <a:ea typeface="Verdana"/>
                <a:cs typeface="Verdana"/>
                <a:sym typeface="Verdana"/>
                <a:hlinkClick r:id="rId3"/>
              </a:rPr>
              <a:t>www.ruthmiskinliteracy.com</a:t>
            </a:r>
            <a:r>
              <a:rPr lang="en-US" sz="2400" b="0" i="0" u="none">
                <a:solidFill>
                  <a:schemeClr val="dk1"/>
                </a:solidFill>
                <a:latin typeface="Verdana"/>
                <a:ea typeface="Verdana"/>
                <a:cs typeface="Verdana"/>
                <a:sym typeface="Verdana"/>
              </a:rPr>
              <a:t> </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a:solidFill>
                  <a:schemeClr val="dk1"/>
                </a:solidFill>
                <a:latin typeface="Verdana"/>
                <a:ea typeface="Verdana"/>
                <a:cs typeface="Verdana"/>
                <a:sym typeface="Verdana"/>
              </a:rPr>
              <a:t>or</a:t>
            </a:r>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sng">
                <a:solidFill>
                  <a:schemeClr val="hlink"/>
                </a:solidFill>
                <a:latin typeface="Verdana"/>
                <a:ea typeface="Verdana"/>
                <a:cs typeface="Verdana"/>
                <a:sym typeface="Verdana"/>
                <a:hlinkClick r:id="rId4"/>
              </a:rPr>
              <a:t>www.</a:t>
            </a:r>
            <a:r>
              <a:rPr lang="en-US" sz="2400" b="1" i="0" u="sng">
                <a:solidFill>
                  <a:schemeClr val="hlink"/>
                </a:solidFill>
                <a:latin typeface="Verdana"/>
                <a:ea typeface="Verdana"/>
                <a:cs typeface="Verdana"/>
                <a:sym typeface="Verdana"/>
                <a:hlinkClick r:id="rId4"/>
              </a:rPr>
              <a:t>oup</a:t>
            </a:r>
            <a:r>
              <a:rPr lang="en-US" sz="2400" b="0" i="0" u="sng">
                <a:solidFill>
                  <a:schemeClr val="hlink"/>
                </a:solidFill>
                <a:latin typeface="Verdana"/>
                <a:ea typeface="Verdana"/>
                <a:cs typeface="Verdana"/>
                <a:sym typeface="Verdana"/>
                <a:hlinkClick r:id="rId4"/>
              </a:rPr>
              <a:t>.com</a:t>
            </a:r>
            <a:r>
              <a:rPr lang="en-US" sz="2400" b="0" i="0" u="none">
                <a:solidFill>
                  <a:schemeClr val="dk1"/>
                </a:solidFill>
                <a:latin typeface="Verdana"/>
                <a:ea typeface="Verdana"/>
                <a:cs typeface="Verdana"/>
                <a:sym typeface="Verdana"/>
              </a:rPr>
              <a:t>   (RWI resources are published by Oxford University Press) </a:t>
            </a:r>
            <a:endParaRPr/>
          </a:p>
          <a:p>
            <a:pPr marL="342900" marR="0" lvl="0" indent="-342900" algn="l" rtl="0">
              <a:lnSpc>
                <a:spcPct val="100000"/>
              </a:lnSpc>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a:p>
            <a:pPr marL="342900" marR="0" lvl="0" indent="-228600" algn="l" rtl="0">
              <a:spcBef>
                <a:spcPts val="480"/>
              </a:spcBef>
              <a:spcAft>
                <a:spcPts val="0"/>
              </a:spcAft>
              <a:buClr>
                <a:schemeClr val="lt2"/>
              </a:buClr>
              <a:buSzPts val="1800"/>
              <a:buFont typeface="Noto Sans Symbols"/>
              <a:buNone/>
            </a:pPr>
            <a:endParaRPr sz="2400" b="0" i="0" u="none">
              <a:solidFill>
                <a:schemeClr val="dk1"/>
              </a:solidFill>
              <a:latin typeface="Verdana"/>
              <a:ea typeface="Verdana"/>
              <a:cs typeface="Verdana"/>
              <a:sym typeface="Verdana"/>
            </a:endParaRPr>
          </a:p>
        </p:txBody>
      </p:sp>
      <p:pic>
        <p:nvPicPr>
          <p:cNvPr id="399" name="Google Shape;399;p39"/>
          <p:cNvPicPr preferRelativeResize="0"/>
          <p:nvPr/>
        </p:nvPicPr>
        <p:blipFill rotWithShape="1">
          <a:blip r:embed="rId5">
            <a:alphaModFix/>
          </a:blip>
          <a:srcRect/>
          <a:stretch/>
        </p:blipFill>
        <p:spPr>
          <a:xfrm>
            <a:off x="6215062" y="0"/>
            <a:ext cx="2678112" cy="1228725"/>
          </a:xfrm>
          <a:prstGeom prst="rect">
            <a:avLst/>
          </a:prstGeom>
          <a:noFill/>
          <a:ln>
            <a:noFill/>
          </a:ln>
        </p:spPr>
      </p:pic>
      <p:pic>
        <p:nvPicPr>
          <p:cNvPr id="400" name="Google Shape;400;p39" descr="C:\Users\jane\Pictures\9780198386643_140.jpg"/>
          <p:cNvPicPr preferRelativeResize="0"/>
          <p:nvPr/>
        </p:nvPicPr>
        <p:blipFill rotWithShape="1">
          <a:blip r:embed="rId6">
            <a:alphaModFix/>
          </a:blip>
          <a:srcRect/>
          <a:stretch/>
        </p:blipFill>
        <p:spPr>
          <a:xfrm rot="6240000">
            <a:off x="5969793" y="3177381"/>
            <a:ext cx="1482725" cy="1243012"/>
          </a:xfrm>
          <a:prstGeom prst="rect">
            <a:avLst/>
          </a:prstGeom>
          <a:noFill/>
          <a:ln>
            <a:noFill/>
          </a:ln>
        </p:spPr>
      </p:pic>
      <p:pic>
        <p:nvPicPr>
          <p:cNvPr id="401" name="Google Shape;401;p39" descr="C:\Users\jane\Pictures\9780198386803_130.jpg"/>
          <p:cNvPicPr preferRelativeResize="0"/>
          <p:nvPr/>
        </p:nvPicPr>
        <p:blipFill rotWithShape="1">
          <a:blip r:embed="rId7">
            <a:alphaModFix/>
          </a:blip>
          <a:srcRect/>
          <a:stretch/>
        </p:blipFill>
        <p:spPr>
          <a:xfrm rot="-1440000">
            <a:off x="7286625" y="3000375"/>
            <a:ext cx="1198562" cy="1428750"/>
          </a:xfrm>
          <a:prstGeom prst="rect">
            <a:avLst/>
          </a:prstGeom>
          <a:noFill/>
          <a:ln>
            <a:noFill/>
          </a:ln>
        </p:spPr>
      </p:pic>
      <p:sp>
        <p:nvSpPr>
          <p:cNvPr id="402" name="Google Shape;402;p39"/>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03" name="Google Shape;403;p39"/>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40"/>
          <p:cNvPicPr preferRelativeResize="0"/>
          <p:nvPr/>
        </p:nvPicPr>
        <p:blipFill rotWithShape="1">
          <a:blip r:embed="rId3">
            <a:alphaModFix/>
          </a:blip>
          <a:srcRect/>
          <a:stretch/>
        </p:blipFill>
        <p:spPr>
          <a:xfrm>
            <a:off x="107950" y="-315912"/>
            <a:ext cx="8966200" cy="4354512"/>
          </a:xfrm>
          <a:prstGeom prst="rect">
            <a:avLst/>
          </a:prstGeom>
          <a:noFill/>
          <a:ln>
            <a:noFill/>
          </a:ln>
        </p:spPr>
      </p:pic>
      <p:pic>
        <p:nvPicPr>
          <p:cNvPr id="409" name="Google Shape;409;p40"/>
          <p:cNvPicPr preferRelativeResize="0"/>
          <p:nvPr/>
        </p:nvPicPr>
        <p:blipFill rotWithShape="1">
          <a:blip r:embed="rId4">
            <a:alphaModFix/>
          </a:blip>
          <a:srcRect b="43708"/>
          <a:stretch/>
        </p:blipFill>
        <p:spPr>
          <a:xfrm>
            <a:off x="561975" y="3956050"/>
            <a:ext cx="8582025" cy="1633537"/>
          </a:xfrm>
          <a:prstGeom prst="rect">
            <a:avLst/>
          </a:prstGeom>
          <a:noFill/>
          <a:ln>
            <a:noFill/>
          </a:ln>
        </p:spPr>
      </p:pic>
      <p:sp>
        <p:nvSpPr>
          <p:cNvPr id="410" name="Google Shape;410;p40"/>
          <p:cNvSpPr txBox="1"/>
          <p:nvPr/>
        </p:nvSpPr>
        <p:spPr>
          <a:xfrm flipH="1">
            <a:off x="1143000" y="6140450"/>
            <a:ext cx="76200" cy="14335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1" name="Google Shape;411;p40"/>
          <p:cNvSpPr/>
          <p:nvPr/>
        </p:nvSpPr>
        <p:spPr>
          <a:xfrm>
            <a:off x="422275" y="-152400"/>
            <a:ext cx="962025" cy="914400"/>
          </a:xfrm>
          <a:custGeom>
            <a:avLst/>
            <a:gdLst/>
            <a:ahLst/>
            <a:cxnLst/>
            <a:rect l="l" t="t" r="r" b="b"/>
            <a:pathLst>
              <a:path w="962025" h="914400" extrusionOk="0">
                <a:moveTo>
                  <a:pt x="1" y="349269"/>
                </a:moveTo>
                <a:lnTo>
                  <a:pt x="367463" y="349271"/>
                </a:lnTo>
                <a:lnTo>
                  <a:pt x="481013" y="0"/>
                </a:lnTo>
                <a:lnTo>
                  <a:pt x="594562" y="349271"/>
                </a:lnTo>
                <a:lnTo>
                  <a:pt x="962024" y="349269"/>
                </a:lnTo>
                <a:lnTo>
                  <a:pt x="664740" y="565128"/>
                </a:lnTo>
                <a:lnTo>
                  <a:pt x="778294" y="914398"/>
                </a:lnTo>
                <a:lnTo>
                  <a:pt x="481013" y="698535"/>
                </a:lnTo>
                <a:lnTo>
                  <a:pt x="183731" y="914398"/>
                </a:lnTo>
                <a:lnTo>
                  <a:pt x="297285" y="565128"/>
                </a:lnTo>
                <a:lnTo>
                  <a:pt x="1" y="34926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2" name="Google Shape;412;p40"/>
          <p:cNvSpPr/>
          <p:nvPr/>
        </p:nvSpPr>
        <p:spPr>
          <a:xfrm>
            <a:off x="5795962" y="3200400"/>
            <a:ext cx="963612" cy="914400"/>
          </a:xfrm>
          <a:custGeom>
            <a:avLst/>
            <a:gdLst/>
            <a:ahLst/>
            <a:cxnLst/>
            <a:rect l="l" t="t" r="r" b="b"/>
            <a:pathLst>
              <a:path w="963612" h="914400" extrusionOk="0">
                <a:moveTo>
                  <a:pt x="1" y="349269"/>
                </a:moveTo>
                <a:lnTo>
                  <a:pt x="368069" y="349271"/>
                </a:lnTo>
                <a:lnTo>
                  <a:pt x="481806" y="0"/>
                </a:lnTo>
                <a:lnTo>
                  <a:pt x="595543" y="349271"/>
                </a:lnTo>
                <a:lnTo>
                  <a:pt x="963611" y="349269"/>
                </a:lnTo>
                <a:lnTo>
                  <a:pt x="665836" y="565128"/>
                </a:lnTo>
                <a:lnTo>
                  <a:pt x="779578" y="914398"/>
                </a:lnTo>
                <a:lnTo>
                  <a:pt x="481806" y="698535"/>
                </a:lnTo>
                <a:lnTo>
                  <a:pt x="184034" y="914398"/>
                </a:lnTo>
                <a:lnTo>
                  <a:pt x="297776" y="565128"/>
                </a:lnTo>
                <a:lnTo>
                  <a:pt x="1" y="34926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3" name="Google Shape;413;p40"/>
          <p:cNvSpPr/>
          <p:nvPr/>
        </p:nvSpPr>
        <p:spPr>
          <a:xfrm>
            <a:off x="7104062" y="3429000"/>
            <a:ext cx="533400" cy="533400"/>
          </a:xfrm>
          <a:custGeom>
            <a:avLst/>
            <a:gdLst/>
            <a:ahLst/>
            <a:cxnLst/>
            <a:rect l="l" t="t" r="r" b="b"/>
            <a:pathLst>
              <a:path w="533400" h="533400" extrusionOk="0">
                <a:moveTo>
                  <a:pt x="1" y="203740"/>
                </a:moveTo>
                <a:lnTo>
                  <a:pt x="203742" y="203742"/>
                </a:lnTo>
                <a:lnTo>
                  <a:pt x="266700" y="0"/>
                </a:lnTo>
                <a:lnTo>
                  <a:pt x="329658" y="203742"/>
                </a:lnTo>
                <a:lnTo>
                  <a:pt x="533399" y="203740"/>
                </a:lnTo>
                <a:lnTo>
                  <a:pt x="368569" y="329658"/>
                </a:lnTo>
                <a:lnTo>
                  <a:pt x="431529" y="533399"/>
                </a:lnTo>
                <a:lnTo>
                  <a:pt x="266700" y="407479"/>
                </a:lnTo>
                <a:lnTo>
                  <a:pt x="101871" y="533399"/>
                </a:lnTo>
                <a:lnTo>
                  <a:pt x="164831" y="329658"/>
                </a:lnTo>
                <a:lnTo>
                  <a:pt x="1" y="20374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4" name="Google Shape;414;p40"/>
          <p:cNvSpPr/>
          <p:nvPr/>
        </p:nvSpPr>
        <p:spPr>
          <a:xfrm>
            <a:off x="7526337" y="3581400"/>
            <a:ext cx="533400" cy="533400"/>
          </a:xfrm>
          <a:custGeom>
            <a:avLst/>
            <a:gdLst/>
            <a:ahLst/>
            <a:cxnLst/>
            <a:rect l="l" t="t" r="r" b="b"/>
            <a:pathLst>
              <a:path w="533400" h="533400" extrusionOk="0">
                <a:moveTo>
                  <a:pt x="1" y="203740"/>
                </a:moveTo>
                <a:lnTo>
                  <a:pt x="203742" y="203742"/>
                </a:lnTo>
                <a:lnTo>
                  <a:pt x="266700" y="0"/>
                </a:lnTo>
                <a:lnTo>
                  <a:pt x="329658" y="203742"/>
                </a:lnTo>
                <a:lnTo>
                  <a:pt x="533399" y="203740"/>
                </a:lnTo>
                <a:lnTo>
                  <a:pt x="368569" y="329658"/>
                </a:lnTo>
                <a:lnTo>
                  <a:pt x="431529" y="533399"/>
                </a:lnTo>
                <a:lnTo>
                  <a:pt x="266700" y="407479"/>
                </a:lnTo>
                <a:lnTo>
                  <a:pt x="101871" y="533399"/>
                </a:lnTo>
                <a:lnTo>
                  <a:pt x="164831" y="329658"/>
                </a:lnTo>
                <a:lnTo>
                  <a:pt x="1" y="20374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5" name="Google Shape;415;p40"/>
          <p:cNvSpPr txBox="1"/>
          <p:nvPr/>
        </p:nvSpPr>
        <p:spPr>
          <a:xfrm>
            <a:off x="4356100" y="5516562"/>
            <a:ext cx="2160587" cy="3667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6" name="Google Shape;416;p40"/>
          <p:cNvSpPr txBox="1"/>
          <p:nvPr/>
        </p:nvSpPr>
        <p:spPr>
          <a:xfrm>
            <a:off x="900112" y="5445125"/>
            <a:ext cx="7488237" cy="7016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000"/>
              <a:buFont typeface="Arial"/>
              <a:buNone/>
            </a:pPr>
            <a:r>
              <a:rPr lang="en-US" sz="4000" b="0" i="0" u="none" dirty="0" err="1">
                <a:solidFill>
                  <a:schemeClr val="dk1"/>
                </a:solidFill>
                <a:latin typeface="Arial"/>
                <a:ea typeface="Arial"/>
                <a:cs typeface="Arial"/>
                <a:sym typeface="Arial"/>
              </a:rPr>
              <a:t>Ustadah</a:t>
            </a:r>
            <a:r>
              <a:rPr lang="en-US" sz="4000" b="0" i="0" u="none" dirty="0">
                <a:solidFill>
                  <a:schemeClr val="dk1"/>
                </a:solidFill>
                <a:latin typeface="Arial"/>
                <a:ea typeface="Arial"/>
                <a:cs typeface="Arial"/>
                <a:sym typeface="Arial"/>
              </a:rPr>
              <a:t> Sheerin</a:t>
            </a:r>
            <a:endParaRPr dirty="0"/>
          </a:p>
        </p:txBody>
      </p:sp>
      <p:sp>
        <p:nvSpPr>
          <p:cNvPr id="417" name="Google Shape;417;p40"/>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8" name="Google Shape;418;p40"/>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25</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Who is it for?</a:t>
            </a:r>
            <a:endParaRPr/>
          </a:p>
        </p:txBody>
      </p:sp>
      <p:sp>
        <p:nvSpPr>
          <p:cNvPr id="147" name="Google Shape;147;p20"/>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lt2"/>
              </a:buClr>
              <a:buSzPts val="2100"/>
              <a:buFont typeface="Noto Sans Symbols"/>
              <a:buNone/>
            </a:pPr>
            <a:endParaRPr sz="2800" b="1" i="1" u="none" strike="noStrike" cap="none" dirty="0">
              <a:solidFill>
                <a:schemeClr val="dk1"/>
              </a:solidFill>
              <a:latin typeface="Arimo"/>
              <a:ea typeface="Arimo"/>
              <a:cs typeface="Arimo"/>
              <a:sym typeface="Arimo"/>
            </a:endParaRPr>
          </a:p>
          <a:p>
            <a:pPr marL="342900" marR="0" lvl="0" indent="-342900" algn="l" rtl="0">
              <a:lnSpc>
                <a:spcPct val="90000"/>
              </a:lnSpc>
              <a:spcBef>
                <a:spcPts val="560"/>
              </a:spcBef>
              <a:spcAft>
                <a:spcPts val="0"/>
              </a:spcAft>
              <a:buClr>
                <a:schemeClr val="lt2"/>
              </a:buClr>
              <a:buSzPts val="2100"/>
              <a:buFont typeface="Noto Sans Symbols"/>
              <a:buNone/>
            </a:pPr>
            <a:endParaRPr sz="2800" b="1" i="1" u="none" strike="noStrike" cap="none" dirty="0">
              <a:solidFill>
                <a:schemeClr val="dk1"/>
              </a:solidFill>
              <a:latin typeface="Arimo"/>
              <a:ea typeface="Arimo"/>
              <a:cs typeface="Arimo"/>
              <a:sym typeface="Arimo"/>
            </a:endParaRPr>
          </a:p>
          <a:p>
            <a:pPr marL="342900" marR="0" lvl="0" indent="-342900" algn="l" rtl="0">
              <a:lnSpc>
                <a:spcPct val="90000"/>
              </a:lnSpc>
              <a:spcBef>
                <a:spcPts val="560"/>
              </a:spcBef>
              <a:spcAft>
                <a:spcPts val="0"/>
              </a:spcAft>
              <a:buClr>
                <a:schemeClr val="lt2"/>
              </a:buClr>
              <a:buSzPts val="2100"/>
              <a:buFont typeface="Noto Sans Symbols"/>
              <a:buChar char="•"/>
            </a:pPr>
            <a:r>
              <a:rPr lang="en-US" sz="2800" b="0" i="0" u="none" strike="noStrike" cap="none" dirty="0">
                <a:solidFill>
                  <a:schemeClr val="dk1"/>
                </a:solidFill>
                <a:latin typeface="Arimo"/>
                <a:ea typeface="Arimo"/>
                <a:cs typeface="Arimo"/>
                <a:sym typeface="Arimo"/>
              </a:rPr>
              <a:t>Children from 4 years who are starting school – Read Write Inc. is a ‘start-up’ reading </a:t>
            </a:r>
            <a:r>
              <a:rPr lang="en-US" sz="2800" b="0" i="0" u="none" strike="noStrike" cap="none" dirty="0" err="1">
                <a:solidFill>
                  <a:schemeClr val="dk1"/>
                </a:solidFill>
                <a:latin typeface="Arimo"/>
                <a:ea typeface="Arimo"/>
                <a:cs typeface="Arimo"/>
                <a:sym typeface="Arimo"/>
              </a:rPr>
              <a:t>programme</a:t>
            </a:r>
            <a:endParaRPr dirty="0"/>
          </a:p>
          <a:p>
            <a:pPr marL="342900" marR="0" lvl="0" indent="-342900" algn="l" rtl="0">
              <a:lnSpc>
                <a:spcPct val="90000"/>
              </a:lnSpc>
              <a:spcBef>
                <a:spcPts val="560"/>
              </a:spcBef>
              <a:spcAft>
                <a:spcPts val="0"/>
              </a:spcAft>
              <a:buClr>
                <a:schemeClr val="lt2"/>
              </a:buClr>
              <a:buSzPts val="2100"/>
              <a:buFont typeface="Noto Sans Symbols"/>
              <a:buNone/>
            </a:pPr>
            <a:endParaRPr sz="2800" b="0" i="0" u="none" strike="noStrike" cap="none" dirty="0">
              <a:solidFill>
                <a:schemeClr val="dk1"/>
              </a:solidFill>
              <a:latin typeface="Arimo"/>
              <a:ea typeface="Arimo"/>
              <a:cs typeface="Arimo"/>
              <a:sym typeface="Arimo"/>
            </a:endParaRPr>
          </a:p>
        </p:txBody>
      </p:sp>
      <p:pic>
        <p:nvPicPr>
          <p:cNvPr id="148" name="Google Shape;148;p20"/>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49" name="Google Shape;149;p20"/>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0" name="Google Shape;150;p20"/>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How does it work?</a:t>
            </a:r>
            <a:endParaRPr/>
          </a:p>
        </p:txBody>
      </p:sp>
      <p:sp>
        <p:nvSpPr>
          <p:cNvPr id="156" name="Google Shape;156;p21"/>
          <p:cNvSpPr txBox="1">
            <a:spLocks noGrp="1"/>
          </p:cNvSpPr>
          <p:nvPr>
            <p:ph type="body" idx="1"/>
          </p:nvPr>
        </p:nvSpPr>
        <p:spPr>
          <a:xfrm>
            <a:off x="457200" y="1600200"/>
            <a:ext cx="8229600" cy="4686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100"/>
              <a:buFont typeface="Noto Sans Symbols"/>
              <a:buNone/>
            </a:pPr>
            <a:r>
              <a:rPr lang="en-US" sz="2800" b="1" i="0" u="none" strike="noStrike" cap="none">
                <a:solidFill>
                  <a:schemeClr val="dk1"/>
                </a:solidFill>
                <a:latin typeface="Verdana"/>
                <a:ea typeface="Verdana"/>
                <a:cs typeface="Verdana"/>
                <a:sym typeface="Verdana"/>
              </a:rPr>
              <a:t>Your child will:</a:t>
            </a:r>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Learn 44 sounds and corresponding letters and letter groups</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Learn how to read words by blending</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Read lots of specially written books featuring all the words they have learned  to sound out and blend</a:t>
            </a:r>
            <a:endParaRPr/>
          </a:p>
          <a:p>
            <a:pPr marL="342900" marR="0" lvl="0" indent="-342900" algn="l" rtl="0">
              <a:lnSpc>
                <a:spcPct val="100000"/>
              </a:lnSpc>
              <a:spcBef>
                <a:spcPts val="560"/>
              </a:spcBef>
              <a:spcAft>
                <a:spcPts val="0"/>
              </a:spcAft>
              <a:buClr>
                <a:schemeClr val="lt2"/>
              </a:buClr>
              <a:buSzPts val="2100"/>
              <a:buFont typeface="Noto Sans Symbols"/>
              <a:buNone/>
            </a:pPr>
            <a:r>
              <a:rPr lang="en-US" sz="2800" b="0" i="0" u="none" strike="noStrike" cap="none">
                <a:solidFill>
                  <a:schemeClr val="dk1"/>
                </a:solidFill>
                <a:latin typeface="Verdana"/>
                <a:ea typeface="Verdana"/>
                <a:cs typeface="Verdana"/>
                <a:sym typeface="Verdana"/>
              </a:rPr>
              <a:t>This is known as </a:t>
            </a:r>
            <a:r>
              <a:rPr lang="en-US" sz="2800" b="1" i="0" u="none" strike="noStrike" cap="none">
                <a:solidFill>
                  <a:schemeClr val="dk1"/>
                </a:solidFill>
                <a:latin typeface="Verdana"/>
                <a:ea typeface="Verdana"/>
                <a:cs typeface="Verdana"/>
                <a:sym typeface="Verdana"/>
              </a:rPr>
              <a:t>decoding</a:t>
            </a:r>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209550" algn="l" rtl="0">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p:txBody>
      </p:sp>
      <p:pic>
        <p:nvPicPr>
          <p:cNvPr id="157" name="Google Shape;157;p21"/>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58" name="Google Shape;158;p21"/>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9" name="Google Shape;159;p21"/>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How does it work?</a:t>
            </a:r>
            <a:endParaRPr/>
          </a:p>
        </p:txBody>
      </p:sp>
      <p:sp>
        <p:nvSpPr>
          <p:cNvPr id="165" name="Google Shape;165;p22"/>
          <p:cNvSpPr txBox="1">
            <a:spLocks noGrp="1"/>
          </p:cNvSpPr>
          <p:nvPr>
            <p:ph type="body" idx="1"/>
          </p:nvPr>
        </p:nvSpPr>
        <p:spPr>
          <a:xfrm>
            <a:off x="457200" y="1600200"/>
            <a:ext cx="8229600" cy="4686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100"/>
              <a:buFont typeface="Noto Sans Symbols"/>
              <a:buNone/>
            </a:pPr>
            <a:r>
              <a:rPr lang="en-US" sz="2800" b="1" i="0" u="none" strike="noStrike" cap="none">
                <a:solidFill>
                  <a:schemeClr val="dk1"/>
                </a:solidFill>
                <a:latin typeface="Verdana"/>
                <a:ea typeface="Verdana"/>
                <a:cs typeface="Verdana"/>
                <a:sym typeface="Verdana"/>
              </a:rPr>
              <a:t>To develop their comprehension, your child will:</a:t>
            </a:r>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Talk a lot about what they have read to show their own understanding</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Listen to and discuss other ideas to deepen their knowledge of the text</a:t>
            </a:r>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None/>
            </a:pPr>
            <a:endParaRPr sz="2800" b="1"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209550" algn="l" rtl="0">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p:txBody>
      </p:sp>
      <p:pic>
        <p:nvPicPr>
          <p:cNvPr id="166" name="Google Shape;166;p22"/>
          <p:cNvPicPr preferRelativeResize="0"/>
          <p:nvPr/>
        </p:nvPicPr>
        <p:blipFill rotWithShape="1">
          <a:blip r:embed="rId3">
            <a:alphaModFix/>
          </a:blip>
          <a:srcRect/>
          <a:stretch/>
        </p:blipFill>
        <p:spPr>
          <a:xfrm>
            <a:off x="6143625" y="230187"/>
            <a:ext cx="2678112" cy="1228725"/>
          </a:xfrm>
          <a:prstGeom prst="rect">
            <a:avLst/>
          </a:prstGeom>
          <a:noFill/>
          <a:ln>
            <a:noFill/>
          </a:ln>
        </p:spPr>
      </p:pic>
      <p:pic>
        <p:nvPicPr>
          <p:cNvPr id="167" name="Google Shape;167;p22"/>
          <p:cNvPicPr preferRelativeResize="0"/>
          <p:nvPr/>
        </p:nvPicPr>
        <p:blipFill rotWithShape="1">
          <a:blip r:embed="rId4">
            <a:alphaModFix/>
          </a:blip>
          <a:srcRect/>
          <a:stretch/>
        </p:blipFill>
        <p:spPr>
          <a:xfrm>
            <a:off x="6948487" y="4941887"/>
            <a:ext cx="1893887" cy="1652587"/>
          </a:xfrm>
          <a:prstGeom prst="rect">
            <a:avLst/>
          </a:prstGeom>
          <a:noFill/>
          <a:ln>
            <a:noFill/>
          </a:ln>
        </p:spPr>
      </p:pic>
      <p:sp>
        <p:nvSpPr>
          <p:cNvPr id="168" name="Google Shape;168;p22"/>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9" name="Google Shape;169;p22"/>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3"/>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Phonemes</a:t>
            </a:r>
            <a:endParaRPr/>
          </a:p>
        </p:txBody>
      </p:sp>
      <p:sp>
        <p:nvSpPr>
          <p:cNvPr id="175" name="Google Shape;175;p23"/>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3600"/>
              <a:buFont typeface="Noto Sans Symbols"/>
              <a:buNone/>
            </a:pPr>
            <a:r>
              <a:rPr lang="en-US" sz="4800" b="0" i="0" u="none" strike="noStrike" cap="none">
                <a:solidFill>
                  <a:schemeClr val="dk1"/>
                </a:solidFill>
                <a:latin typeface="Verdana"/>
                <a:ea typeface="Verdana"/>
                <a:cs typeface="Verdana"/>
                <a:sym typeface="Verdana"/>
              </a:rPr>
              <a:t> All words are made up of sounds</a:t>
            </a:r>
            <a:endParaRPr/>
          </a:p>
          <a:p>
            <a:pPr marL="342900" marR="0" lvl="0" indent="-342900" algn="l" rtl="0">
              <a:lnSpc>
                <a:spcPct val="100000"/>
              </a:lnSpc>
              <a:spcBef>
                <a:spcPts val="960"/>
              </a:spcBef>
              <a:spcAft>
                <a:spcPts val="0"/>
              </a:spcAft>
              <a:buClr>
                <a:schemeClr val="lt2"/>
              </a:buClr>
              <a:buSzPts val="3600"/>
              <a:buFont typeface="Noto Sans Symbols"/>
              <a:buNone/>
            </a:pPr>
            <a:r>
              <a:rPr lang="en-US" sz="4800" b="0" i="0" u="none" strike="noStrike" cap="none">
                <a:solidFill>
                  <a:schemeClr val="dk1"/>
                </a:solidFill>
                <a:latin typeface="Verdana"/>
                <a:ea typeface="Verdana"/>
                <a:cs typeface="Verdana"/>
                <a:sym typeface="Verdana"/>
              </a:rPr>
              <a:t>                  </a:t>
            </a:r>
            <a:endParaRPr/>
          </a:p>
          <a:p>
            <a:pPr marL="342900" marR="0" lvl="0" indent="-342900" algn="l" rtl="0">
              <a:lnSpc>
                <a:spcPct val="100000"/>
              </a:lnSpc>
              <a:spcBef>
                <a:spcPts val="960"/>
              </a:spcBef>
              <a:spcAft>
                <a:spcPts val="0"/>
              </a:spcAft>
              <a:buClr>
                <a:schemeClr val="lt2"/>
              </a:buClr>
              <a:buSzPts val="3600"/>
              <a:buFont typeface="Noto Sans Symbols"/>
              <a:buNone/>
            </a:pPr>
            <a:r>
              <a:rPr lang="en-US" sz="4800" b="0" i="0" u="none" strike="noStrike" cap="none">
                <a:solidFill>
                  <a:schemeClr val="dk1"/>
                </a:solidFill>
                <a:latin typeface="Verdana"/>
                <a:ea typeface="Verdana"/>
                <a:cs typeface="Verdana"/>
                <a:sym typeface="Verdana"/>
              </a:rPr>
              <a:t> In English there are 44 sounds (phonemes)                     </a:t>
            </a:r>
            <a:endParaRPr/>
          </a:p>
          <a:p>
            <a:pPr marL="342900" marR="0" lvl="0" indent="-342900" algn="l" rtl="0">
              <a:lnSpc>
                <a:spcPct val="100000"/>
              </a:lnSpc>
              <a:spcBef>
                <a:spcPts val="960"/>
              </a:spcBef>
              <a:spcAft>
                <a:spcPts val="0"/>
              </a:spcAft>
              <a:buClr>
                <a:schemeClr val="lt2"/>
              </a:buClr>
              <a:buSzPts val="3600"/>
              <a:buFont typeface="Noto Sans Symbols"/>
              <a:buNone/>
            </a:pPr>
            <a:r>
              <a:rPr lang="en-US" sz="4800" b="0" i="0" u="none" strike="noStrike" cap="none">
                <a:solidFill>
                  <a:schemeClr val="dk1"/>
                </a:solidFill>
                <a:latin typeface="Verdana"/>
                <a:ea typeface="Verdana"/>
                <a:cs typeface="Verdana"/>
                <a:sym typeface="Verdana"/>
              </a:rPr>
              <a:t> </a:t>
            </a:r>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114300" algn="l" rtl="0">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p:txBody>
      </p:sp>
      <p:sp>
        <p:nvSpPr>
          <p:cNvPr id="176" name="Google Shape;176;p23"/>
          <p:cNvSpPr/>
          <p:nvPr/>
        </p:nvSpPr>
        <p:spPr>
          <a:xfrm>
            <a:off x="3203575" y="5516562"/>
            <a:ext cx="1177925" cy="865187"/>
          </a:xfrm>
          <a:custGeom>
            <a:avLst/>
            <a:gdLst/>
            <a:ahLst/>
            <a:cxnLst/>
            <a:rect l="l" t="t" r="r" b="b"/>
            <a:pathLst>
              <a:path w="21600" h="21600" extrusionOk="0">
                <a:moveTo>
                  <a:pt x="0" y="7273"/>
                </a:moveTo>
                <a:lnTo>
                  <a:pt x="5824" y="7273"/>
                </a:lnTo>
                <a:lnTo>
                  <a:pt x="11164" y="0"/>
                </a:lnTo>
                <a:lnTo>
                  <a:pt x="11164" y="21159"/>
                </a:lnTo>
                <a:lnTo>
                  <a:pt x="5824" y="13885"/>
                </a:lnTo>
                <a:lnTo>
                  <a:pt x="0" y="13885"/>
                </a:lnTo>
                <a:lnTo>
                  <a:pt x="0" y="7273"/>
                </a:lnTo>
                <a:close/>
              </a:path>
              <a:path w="21600" h="21600" extrusionOk="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extrusionOk="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extrusionOk="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cap="flat" cmpd="sng">
            <a:solidFill>
              <a:srgbClr val="000000"/>
            </a:solidFill>
            <a:prstDash val="solid"/>
            <a:miter lim="524288"/>
            <a:headEnd type="none" w="sm" len="sm"/>
            <a:tailEnd type="none" w="sm" len="sm"/>
          </a:ln>
          <a:effectLst>
            <a:outerShdw blurRad="63500" dist="107763" dir="2700000">
              <a:srgbClr val="808080"/>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177" name="Google Shape;177;p23"/>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78" name="Google Shape;178;p23"/>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9" name="Google Shape;179;p23"/>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Graphemes</a:t>
            </a:r>
            <a:endParaRPr/>
          </a:p>
        </p:txBody>
      </p:sp>
      <p:sp>
        <p:nvSpPr>
          <p:cNvPr id="185" name="Google Shape;185;p24"/>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3000"/>
              <a:buFont typeface="Noto Sans Symbols"/>
              <a:buNone/>
            </a:pPr>
            <a:r>
              <a:rPr lang="en-US" sz="4000" b="0" i="0" u="none" strike="noStrike" cap="none">
                <a:solidFill>
                  <a:schemeClr val="dk1"/>
                </a:solidFill>
                <a:latin typeface="Verdana"/>
                <a:ea typeface="Verdana"/>
                <a:cs typeface="Verdana"/>
                <a:sym typeface="Verdana"/>
              </a:rPr>
              <a:t>  A grapheme is a sound written down.</a:t>
            </a:r>
            <a:endParaRPr/>
          </a:p>
          <a:p>
            <a:pPr marL="342900" marR="0" lvl="0" indent="-342900" algn="l" rtl="0">
              <a:lnSpc>
                <a:spcPct val="100000"/>
              </a:lnSpc>
              <a:spcBef>
                <a:spcPts val="800"/>
              </a:spcBef>
              <a:spcAft>
                <a:spcPts val="0"/>
              </a:spcAft>
              <a:buClr>
                <a:schemeClr val="lt2"/>
              </a:buClr>
              <a:buSzPts val="3000"/>
              <a:buFont typeface="Noto Sans Symbols"/>
              <a:buNone/>
            </a:pPr>
            <a:endParaRPr sz="40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800"/>
              </a:spcBef>
              <a:spcAft>
                <a:spcPts val="0"/>
              </a:spcAft>
              <a:buClr>
                <a:schemeClr val="lt2"/>
              </a:buClr>
              <a:buSzPts val="3000"/>
              <a:buFont typeface="Noto Sans Symbols"/>
              <a:buNone/>
            </a:pPr>
            <a:r>
              <a:rPr lang="en-US" sz="4000" b="0" i="0" u="none" strike="noStrike" cap="none">
                <a:solidFill>
                  <a:schemeClr val="dk1"/>
                </a:solidFill>
                <a:latin typeface="Verdana"/>
                <a:ea typeface="Verdana"/>
                <a:cs typeface="Verdana"/>
                <a:sym typeface="Verdana"/>
              </a:rPr>
              <a:t>  In English there are more than 150 graphemes to represent 44 sounds using our 26 alphabet letters.</a:t>
            </a:r>
            <a:endParaRPr/>
          </a:p>
          <a:p>
            <a:pPr marL="342900" marR="0" lvl="0" indent="-20955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None/>
            </a:pPr>
            <a:r>
              <a:rPr lang="en-US" sz="2800" b="0" i="0" u="none" strike="noStrike" cap="none">
                <a:solidFill>
                  <a:schemeClr val="dk1"/>
                </a:solidFill>
                <a:latin typeface="Verdana"/>
                <a:ea typeface="Verdana"/>
                <a:cs typeface="Verdana"/>
                <a:sym typeface="Verdana"/>
              </a:rPr>
              <a:t> </a:t>
            </a:r>
            <a:endParaRPr/>
          </a:p>
          <a:p>
            <a:pPr marL="342900" marR="0" lvl="0" indent="-342900" algn="l" rtl="0">
              <a:lnSpc>
                <a:spcPct val="100000"/>
              </a:lnSpc>
              <a:spcBef>
                <a:spcPts val="560"/>
              </a:spcBef>
              <a:spcAft>
                <a:spcPts val="0"/>
              </a:spcAft>
              <a:buClr>
                <a:schemeClr val="lt2"/>
              </a:buClr>
              <a:buSzPts val="2100"/>
              <a:buFont typeface="Noto Sans Symbols"/>
              <a:buNone/>
            </a:pPr>
            <a:endParaRPr sz="2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560"/>
              </a:spcBef>
              <a:spcAft>
                <a:spcPts val="0"/>
              </a:spcAft>
              <a:buClr>
                <a:schemeClr val="lt2"/>
              </a:buClr>
              <a:buSzPts val="2100"/>
              <a:buFont typeface="Noto Sans Symbols"/>
              <a:buNone/>
            </a:pPr>
            <a:r>
              <a:rPr lang="en-US" sz="2800" b="0" i="0" u="none" strike="noStrike" cap="none">
                <a:solidFill>
                  <a:schemeClr val="dk1"/>
                </a:solidFill>
                <a:latin typeface="Verdana"/>
                <a:ea typeface="Verdana"/>
                <a:cs typeface="Verdana"/>
                <a:sym typeface="Verdana"/>
              </a:rPr>
              <a:t>                   </a:t>
            </a:r>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960"/>
              </a:spcBef>
              <a:spcAft>
                <a:spcPts val="0"/>
              </a:spcAft>
              <a:buClr>
                <a:schemeClr val="lt2"/>
              </a:buClr>
              <a:buSzPts val="3600"/>
              <a:buFont typeface="Noto Sans Symbols"/>
              <a:buNone/>
            </a:pPr>
            <a:endParaRPr sz="4800" b="0" i="0" u="none" strike="noStrike" cap="none">
              <a:solidFill>
                <a:schemeClr val="dk1"/>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2"/>
              </a:buClr>
              <a:buSzPts val="1800"/>
              <a:buFont typeface="Noto Sans Symbols"/>
              <a:buNone/>
            </a:pPr>
            <a:r>
              <a:rPr lang="en-US" sz="2400" b="0" i="0" u="none" strike="noStrike" cap="none">
                <a:solidFill>
                  <a:schemeClr val="dk1"/>
                </a:solidFill>
                <a:latin typeface="Verdana"/>
                <a:ea typeface="Verdana"/>
                <a:cs typeface="Verdana"/>
                <a:sym typeface="Verdana"/>
              </a:rPr>
              <a:t>You</a:t>
            </a:r>
            <a:endParaRPr/>
          </a:p>
        </p:txBody>
      </p:sp>
      <p:pic>
        <p:nvPicPr>
          <p:cNvPr id="186" name="Google Shape;186;p24"/>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87" name="Google Shape;187;p24"/>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8" name="Google Shape;188;p24"/>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5"/>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‘ai’ sound</a:t>
            </a:r>
            <a:endParaRPr/>
          </a:p>
        </p:txBody>
      </p:sp>
      <p:sp>
        <p:nvSpPr>
          <p:cNvPr id="194" name="Google Shape;194;p25"/>
          <p:cNvSpPr txBox="1">
            <a:spLocks noGrp="1"/>
          </p:cNvSpPr>
          <p:nvPr>
            <p:ph type="body" idx="1"/>
          </p:nvPr>
        </p:nvSpPr>
        <p:spPr>
          <a:xfrm>
            <a:off x="519112"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tr</a:t>
            </a:r>
            <a:r>
              <a:rPr lang="en-US" sz="2800" b="0" i="0" u="none" strike="noStrike" cap="none">
                <a:solidFill>
                  <a:srgbClr val="FF0000"/>
                </a:solidFill>
                <a:latin typeface="Verdana"/>
                <a:ea typeface="Verdana"/>
                <a:cs typeface="Verdana"/>
                <a:sym typeface="Verdana"/>
              </a:rPr>
              <a:t>ai</a:t>
            </a:r>
            <a:r>
              <a:rPr lang="en-US" sz="2800" b="0" i="0" u="none" strike="noStrike" cap="none">
                <a:solidFill>
                  <a:schemeClr val="dk1"/>
                </a:solidFill>
                <a:latin typeface="Verdana"/>
                <a:ea typeface="Verdana"/>
                <a:cs typeface="Verdana"/>
                <a:sym typeface="Verdana"/>
              </a:rPr>
              <a:t>n</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d</a:t>
            </a:r>
            <a:r>
              <a:rPr lang="en-US" sz="2800" b="0" i="0" u="none" strike="noStrike" cap="none">
                <a:solidFill>
                  <a:srgbClr val="FF3300"/>
                </a:solidFill>
                <a:latin typeface="Verdana"/>
                <a:ea typeface="Verdana"/>
                <a:cs typeface="Verdana"/>
                <a:sym typeface="Verdana"/>
              </a:rPr>
              <a:t>ay</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c</a:t>
            </a:r>
            <a:r>
              <a:rPr lang="en-US" sz="2800" b="0" i="0" u="none" strike="noStrike" cap="none">
                <a:solidFill>
                  <a:srgbClr val="FF3300"/>
                </a:solidFill>
                <a:latin typeface="Verdana"/>
                <a:ea typeface="Verdana"/>
                <a:cs typeface="Verdana"/>
                <a:sym typeface="Verdana"/>
              </a:rPr>
              <a:t>a</a:t>
            </a:r>
            <a:r>
              <a:rPr lang="en-US" sz="2800" b="0" i="0" u="none" strike="noStrike" cap="none">
                <a:solidFill>
                  <a:schemeClr val="dk1"/>
                </a:solidFill>
                <a:latin typeface="Verdana"/>
                <a:ea typeface="Verdana"/>
                <a:cs typeface="Verdana"/>
                <a:sym typeface="Verdana"/>
              </a:rPr>
              <a:t>k</a:t>
            </a:r>
            <a:r>
              <a:rPr lang="en-US" sz="2800" b="0" i="0" u="none" strike="noStrike" cap="none">
                <a:solidFill>
                  <a:srgbClr val="FF0000"/>
                </a:solidFill>
                <a:latin typeface="Verdana"/>
                <a:ea typeface="Verdana"/>
                <a:cs typeface="Verdana"/>
                <a:sym typeface="Verdana"/>
              </a:rPr>
              <a:t>e</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sl</a:t>
            </a:r>
            <a:r>
              <a:rPr lang="en-US" sz="2800" b="0" i="0" u="none" strike="noStrike" cap="none">
                <a:solidFill>
                  <a:srgbClr val="FF0000"/>
                </a:solidFill>
                <a:latin typeface="Verdana"/>
                <a:ea typeface="Verdana"/>
                <a:cs typeface="Verdana"/>
                <a:sym typeface="Verdana"/>
              </a:rPr>
              <a:t>eigh</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str</a:t>
            </a:r>
            <a:r>
              <a:rPr lang="en-US" sz="2800" b="0" i="0" u="none" strike="noStrike" cap="none">
                <a:solidFill>
                  <a:srgbClr val="FF3300"/>
                </a:solidFill>
                <a:latin typeface="Verdana"/>
                <a:ea typeface="Verdana"/>
                <a:cs typeface="Verdana"/>
                <a:sym typeface="Verdana"/>
              </a:rPr>
              <a:t>aigh</a:t>
            </a:r>
            <a:r>
              <a:rPr lang="en-US" sz="2800" b="0" i="0" u="none" strike="noStrike" cap="none">
                <a:solidFill>
                  <a:schemeClr val="dk1"/>
                </a:solidFill>
                <a:latin typeface="Verdana"/>
                <a:ea typeface="Verdana"/>
                <a:cs typeface="Verdana"/>
                <a:sym typeface="Verdana"/>
              </a:rPr>
              <a:t>t</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b</a:t>
            </a:r>
            <a:r>
              <a:rPr lang="en-US" sz="2800" b="0" i="0" u="none" strike="noStrike" cap="none">
                <a:solidFill>
                  <a:srgbClr val="FF3300"/>
                </a:solidFill>
                <a:latin typeface="Verdana"/>
                <a:ea typeface="Verdana"/>
                <a:cs typeface="Verdana"/>
                <a:sym typeface="Verdana"/>
              </a:rPr>
              <a:t>a</a:t>
            </a:r>
            <a:r>
              <a:rPr lang="en-US" sz="2800" b="0" i="0" u="none" strike="noStrike" cap="none">
                <a:solidFill>
                  <a:schemeClr val="dk1"/>
                </a:solidFill>
                <a:latin typeface="Verdana"/>
                <a:ea typeface="Verdana"/>
                <a:cs typeface="Verdana"/>
                <a:sym typeface="Verdana"/>
              </a:rPr>
              <a:t>by</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r</a:t>
            </a:r>
            <a:r>
              <a:rPr lang="en-US" sz="2800" b="0" i="0" u="none" strike="noStrike" cap="none">
                <a:solidFill>
                  <a:srgbClr val="FF3300"/>
                </a:solidFill>
                <a:latin typeface="Verdana"/>
                <a:ea typeface="Verdana"/>
                <a:cs typeface="Verdana"/>
                <a:sym typeface="Verdana"/>
              </a:rPr>
              <a:t>ein</a:t>
            </a:r>
            <a:endParaRPr/>
          </a:p>
          <a:p>
            <a:pPr marL="342900" marR="0" lvl="0" indent="-342900" algn="l" rtl="0">
              <a:lnSpc>
                <a:spcPct val="100000"/>
              </a:lnSpc>
              <a:spcBef>
                <a:spcPts val="560"/>
              </a:spcBef>
              <a:spcAft>
                <a:spcPts val="0"/>
              </a:spcAft>
              <a:buClr>
                <a:schemeClr val="lt2"/>
              </a:buClr>
              <a:buSzPts val="2100"/>
              <a:buFont typeface="Noto Sans Symbols"/>
              <a:buChar char="•"/>
            </a:pPr>
            <a:r>
              <a:rPr lang="en-US" sz="2800" b="0" i="0" u="none" strike="noStrike" cap="none">
                <a:solidFill>
                  <a:schemeClr val="dk1"/>
                </a:solidFill>
                <a:latin typeface="Verdana"/>
                <a:ea typeface="Verdana"/>
                <a:cs typeface="Verdana"/>
                <a:sym typeface="Verdana"/>
              </a:rPr>
              <a:t>r</a:t>
            </a:r>
            <a:r>
              <a:rPr lang="en-US" sz="2800" b="0" i="0" u="none" strike="noStrike" cap="none">
                <a:solidFill>
                  <a:srgbClr val="FF3300"/>
                </a:solidFill>
                <a:latin typeface="Verdana"/>
                <a:ea typeface="Verdana"/>
                <a:cs typeface="Verdana"/>
                <a:sym typeface="Verdana"/>
              </a:rPr>
              <a:t>eign</a:t>
            </a:r>
            <a:endParaRPr sz="2800" b="0" i="0" u="none" strike="noStrike" cap="none">
              <a:solidFill>
                <a:schemeClr val="dk1"/>
              </a:solidFill>
              <a:latin typeface="Verdana"/>
              <a:ea typeface="Verdana"/>
              <a:cs typeface="Verdana"/>
              <a:sym typeface="Verdana"/>
            </a:endParaRPr>
          </a:p>
          <a:p>
            <a:pPr marL="342900" marR="0" lvl="0" indent="-209550" algn="l" rtl="0">
              <a:spcBef>
                <a:spcPts val="560"/>
              </a:spcBef>
              <a:spcAft>
                <a:spcPts val="0"/>
              </a:spcAft>
              <a:buClr>
                <a:schemeClr val="lt2"/>
              </a:buClr>
              <a:buSzPts val="2100"/>
              <a:buFont typeface="Noto Sans Symbols"/>
              <a:buNone/>
            </a:pPr>
            <a:endParaRPr sz="2800" b="0" i="0" u="none">
              <a:solidFill>
                <a:schemeClr val="dk1"/>
              </a:solidFill>
              <a:latin typeface="Verdana"/>
              <a:ea typeface="Verdana"/>
              <a:cs typeface="Verdana"/>
              <a:sym typeface="Verdana"/>
            </a:endParaRPr>
          </a:p>
        </p:txBody>
      </p:sp>
      <p:pic>
        <p:nvPicPr>
          <p:cNvPr id="195" name="Google Shape;195;p25"/>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196" name="Google Shape;196;p25"/>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7" name="Google Shape;197;p25"/>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7"/>
          <p:cNvSpPr txBox="1">
            <a:spLocks noGrp="1"/>
          </p:cNvSpPr>
          <p:nvPr>
            <p:ph type="title"/>
          </p:nvPr>
        </p:nvSpPr>
        <p:spPr>
          <a:xfrm>
            <a:off x="457200" y="277812"/>
            <a:ext cx="8229600" cy="11398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SzPts val="4400"/>
              <a:buFont typeface="Garamond"/>
              <a:buNone/>
            </a:pPr>
            <a:r>
              <a:rPr lang="en-US" sz="4400" b="0" i="0" u="none" strike="noStrike" cap="none">
                <a:solidFill>
                  <a:schemeClr val="dk2"/>
                </a:solidFill>
                <a:latin typeface="Garamond"/>
                <a:ea typeface="Garamond"/>
                <a:cs typeface="Garamond"/>
                <a:sym typeface="Garamond"/>
              </a:rPr>
              <a:t>Learning the code</a:t>
            </a:r>
            <a:endParaRPr/>
          </a:p>
        </p:txBody>
      </p:sp>
      <p:sp>
        <p:nvSpPr>
          <p:cNvPr id="213" name="Google Shape;213;p27"/>
          <p:cNvSpPr txBox="1">
            <a:spLocks noGrp="1"/>
          </p:cNvSpPr>
          <p:nvPr>
            <p:ph type="body" idx="1"/>
          </p:nvPr>
        </p:nvSpPr>
        <p:spPr>
          <a:xfrm>
            <a:off x="457200" y="1600200"/>
            <a:ext cx="82296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100"/>
              <a:buFont typeface="Noto Sans Symbols"/>
              <a:buNone/>
            </a:pPr>
            <a:r>
              <a:rPr lang="en-US" sz="2800" b="0" i="0" u="none">
                <a:solidFill>
                  <a:schemeClr val="dk1"/>
                </a:solidFill>
                <a:latin typeface="Verdana"/>
                <a:ea typeface="Verdana"/>
                <a:cs typeface="Verdana"/>
                <a:sym typeface="Verdana"/>
              </a:rPr>
              <a:t>   We start off teaching your child a simple version of the code </a:t>
            </a:r>
            <a:endParaRPr/>
          </a:p>
        </p:txBody>
      </p:sp>
      <p:pic>
        <p:nvPicPr>
          <p:cNvPr id="214" name="Google Shape;214;p27"/>
          <p:cNvPicPr preferRelativeResize="0"/>
          <p:nvPr/>
        </p:nvPicPr>
        <p:blipFill rotWithShape="1">
          <a:blip r:embed="rId3">
            <a:alphaModFix/>
          </a:blip>
          <a:srcRect/>
          <a:stretch/>
        </p:blipFill>
        <p:spPr>
          <a:xfrm>
            <a:off x="6143625" y="230187"/>
            <a:ext cx="2678112" cy="1228725"/>
          </a:xfrm>
          <a:prstGeom prst="rect">
            <a:avLst/>
          </a:prstGeom>
          <a:noFill/>
          <a:ln>
            <a:noFill/>
          </a:ln>
        </p:spPr>
      </p:pic>
      <p:sp>
        <p:nvSpPr>
          <p:cNvPr id="215" name="Google Shape;215;p27"/>
          <p:cNvSpPr txBox="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6" name="Google Shape;216;p27"/>
          <p:cNvSpPr txBox="1"/>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000"/>
              <a:buFont typeface="Verdana"/>
              <a:buNone/>
            </a:pPr>
            <a:fld id="{00000000-1234-1234-1234-123412341234}" type="slidenum">
              <a:rPr lang="en-US" sz="1000" b="0" i="0" u="none">
                <a:solidFill>
                  <a:schemeClr val="dk1"/>
                </a:solidFill>
                <a:latin typeface="Verdana"/>
                <a:ea typeface="Verdana"/>
                <a:cs typeface="Verdana"/>
                <a:sym typeface="Verdana"/>
              </a:rPr>
              <a:t>9</a:t>
            </a:fld>
            <a:endParaRPr/>
          </a:p>
        </p:txBody>
      </p:sp>
    </p:spTree>
  </p:cSld>
  <p:clrMapOvr>
    <a:masterClrMapping/>
  </p:clrMapOvr>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4721</TotalTime>
  <Words>2820</Words>
  <Application>Microsoft Office PowerPoint</Application>
  <PresentationFormat>On-screen Show (4:3)</PresentationFormat>
  <Paragraphs>295</Paragraphs>
  <Slides>25</Slides>
  <Notes>22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Times New Roman</vt:lpstr>
      <vt:lpstr>Arial</vt:lpstr>
      <vt:lpstr>Comic Sans MS</vt:lpstr>
      <vt:lpstr>Arimo</vt:lpstr>
      <vt:lpstr>Noto Sans Symbols</vt:lpstr>
      <vt:lpstr>Garamond</vt:lpstr>
      <vt:lpstr>Verdana</vt:lpstr>
      <vt:lpstr>Quattrocento Sans</vt:lpstr>
      <vt:lpstr>Level</vt:lpstr>
      <vt:lpstr>1_Level</vt:lpstr>
      <vt:lpstr>PowerPoint Presentation</vt:lpstr>
      <vt:lpstr>Why Read Write Inc  Phonics?</vt:lpstr>
      <vt:lpstr>Who is it for?</vt:lpstr>
      <vt:lpstr>How does it work?</vt:lpstr>
      <vt:lpstr>How does it work?</vt:lpstr>
      <vt:lpstr>Phonemes</vt:lpstr>
      <vt:lpstr>Graphemes</vt:lpstr>
      <vt:lpstr>‘ai’ sound</vt:lpstr>
      <vt:lpstr>Learning the code</vt:lpstr>
      <vt:lpstr>PowerPoint Presentation</vt:lpstr>
      <vt:lpstr>Reading</vt:lpstr>
      <vt:lpstr>PowerPoint Presentation</vt:lpstr>
      <vt:lpstr>PowerPoint Presentation</vt:lpstr>
      <vt:lpstr>PowerPoint Presentation</vt:lpstr>
      <vt:lpstr>PowerPoint Presentation</vt:lpstr>
      <vt:lpstr>Spelling...</vt:lpstr>
      <vt:lpstr>Storybooks and Get Writing Books</vt:lpstr>
      <vt:lpstr>Reading Books</vt:lpstr>
      <vt:lpstr>The Three Reads</vt:lpstr>
      <vt:lpstr>So how can you help  your child?</vt:lpstr>
      <vt:lpstr>And...</vt:lpstr>
      <vt:lpstr>And...</vt:lpstr>
      <vt:lpstr>And...</vt:lpstr>
      <vt:lpstr>And...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caterina park</dc:creator>
  <cp:lastModifiedBy>caterina park</cp:lastModifiedBy>
  <cp:revision>3</cp:revision>
  <dcterms:modified xsi:type="dcterms:W3CDTF">2023-09-22T19:16:54Z</dcterms:modified>
</cp:coreProperties>
</file>